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7" r:id="rId2"/>
    <p:sldId id="300" r:id="rId3"/>
    <p:sldId id="301" r:id="rId4"/>
    <p:sldId id="271" r:id="rId5"/>
    <p:sldId id="309" r:id="rId6"/>
    <p:sldId id="315" r:id="rId7"/>
    <p:sldId id="316" r:id="rId8"/>
    <p:sldId id="317" r:id="rId9"/>
    <p:sldId id="318" r:id="rId10"/>
    <p:sldId id="319" r:id="rId11"/>
    <p:sldId id="304" r:id="rId12"/>
    <p:sldId id="310" r:id="rId13"/>
    <p:sldId id="322" r:id="rId14"/>
    <p:sldId id="323" r:id="rId15"/>
    <p:sldId id="305" r:id="rId16"/>
    <p:sldId id="328" r:id="rId17"/>
    <p:sldId id="329" r:id="rId18"/>
    <p:sldId id="330" r:id="rId19"/>
    <p:sldId id="333" r:id="rId20"/>
    <p:sldId id="311" r:id="rId21"/>
    <p:sldId id="332" r:id="rId22"/>
    <p:sldId id="331" r:id="rId23"/>
    <p:sldId id="324" r:id="rId24"/>
    <p:sldId id="336" r:id="rId25"/>
    <p:sldId id="334" r:id="rId26"/>
    <p:sldId id="335" r:id="rId27"/>
    <p:sldId id="325" r:id="rId28"/>
    <p:sldId id="337" r:id="rId29"/>
    <p:sldId id="339" r:id="rId30"/>
    <p:sldId id="338" r:id="rId31"/>
    <p:sldId id="326" r:id="rId32"/>
    <p:sldId id="327" r:id="rId33"/>
    <p:sldId id="306" r:id="rId34"/>
    <p:sldId id="312" r:id="rId35"/>
    <p:sldId id="340" r:id="rId36"/>
    <p:sldId id="307" r:id="rId37"/>
    <p:sldId id="313" r:id="rId38"/>
    <p:sldId id="341" r:id="rId39"/>
    <p:sldId id="308" r:id="rId40"/>
    <p:sldId id="314" r:id="rId41"/>
    <p:sldId id="302" r:id="rId42"/>
  </p:sldIdLst>
  <p:sldSz cx="18288000" cy="10287000"/>
  <p:notesSz cx="10287000" cy="18288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re고딕 B" panose="02020603020101020101" pitchFamily="18" charset="-127"/>
      <p:regular r:id="rId48"/>
    </p:embeddedFont>
    <p:embeddedFont>
      <p:font typeface="Cre고딕 L" panose="02020603020101020101" pitchFamily="18" charset="-127"/>
      <p:regular r:id="rId49"/>
    </p:embeddedFont>
    <p:embeddedFont>
      <p:font typeface="Cre고딕 M" panose="02020603020101020101" pitchFamily="18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BBCF"/>
    <a:srgbClr val="B5D4E0"/>
    <a:srgbClr val="46A1B9"/>
    <a:srgbClr val="398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6" autoAdjust="0"/>
    <p:restoredTop sz="60920" autoAdjust="0"/>
  </p:normalViewPr>
  <p:slideViewPr>
    <p:cSldViewPr>
      <p:cViewPr varScale="1">
        <p:scale>
          <a:sx n="48" d="100"/>
          <a:sy n="48" d="100"/>
        </p:scale>
        <p:origin x="2220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jin yoon" userId="8a9c2f4637123c97" providerId="LiveId" clId="{19B82316-1AC9-4026-85D3-4C4CBBBA0820}"/>
    <pc:docChg chg="undo custSel addSld delSld modSld sldOrd modMainMaster">
      <pc:chgData name="hyunjin yoon" userId="8a9c2f4637123c97" providerId="LiveId" clId="{19B82316-1AC9-4026-85D3-4C4CBBBA0820}" dt="2025-05-13T01:11:14.818" v="18291" actId="1035"/>
      <pc:docMkLst>
        <pc:docMk/>
      </pc:docMkLst>
      <pc:sldChg chg="delSp modSp mod setBg modClrScheme chgLayout modNotesTx">
        <pc:chgData name="hyunjin yoon" userId="8a9c2f4637123c97" providerId="LiveId" clId="{19B82316-1AC9-4026-85D3-4C4CBBBA0820}" dt="2025-05-12T15:05:08.410" v="9057" actId="20577"/>
        <pc:sldMkLst>
          <pc:docMk/>
          <pc:sldMk cId="0" sldId="257"/>
        </pc:sldMkLst>
        <pc:spChg chg="del">
          <ac:chgData name="hyunjin yoon" userId="8a9c2f4637123c97" providerId="LiveId" clId="{19B82316-1AC9-4026-85D3-4C4CBBBA0820}" dt="2025-05-12T05:53:43.165" v="303" actId="478"/>
          <ac:spMkLst>
            <pc:docMk/>
            <pc:sldMk cId="0" sldId="257"/>
            <ac:spMk id="2" creationId="{3D93510F-2D1A-7102-C3D0-7D0AAF21DF31}"/>
          </ac:spMkLst>
        </pc:spChg>
        <pc:spChg chg="mod">
          <ac:chgData name="hyunjin yoon" userId="8a9c2f4637123c97" providerId="LiveId" clId="{19B82316-1AC9-4026-85D3-4C4CBBBA0820}" dt="2025-05-12T05:54:49.223" v="316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hyunjin yoon" userId="8a9c2f4637123c97" providerId="LiveId" clId="{19B82316-1AC9-4026-85D3-4C4CBBBA0820}" dt="2025-05-12T05:54:37.511" v="311" actId="403"/>
          <ac:spMkLst>
            <pc:docMk/>
            <pc:sldMk cId="0" sldId="257"/>
            <ac:spMk id="9" creationId="{00000000-0000-0000-0000-000000000000}"/>
          </ac:spMkLst>
        </pc:spChg>
        <pc:spChg chg="mod">
          <ac:chgData name="hyunjin yoon" userId="8a9c2f4637123c97" providerId="LiveId" clId="{19B82316-1AC9-4026-85D3-4C4CBBBA0820}" dt="2025-05-12T05:40:37.589" v="297" actId="1076"/>
          <ac:spMkLst>
            <pc:docMk/>
            <pc:sldMk cId="0" sldId="257"/>
            <ac:spMk id="10" creationId="{00000000-0000-0000-0000-000000000000}"/>
          </ac:spMkLst>
        </pc:spChg>
        <pc:spChg chg="del">
          <ac:chgData name="hyunjin yoon" userId="8a9c2f4637123c97" providerId="LiveId" clId="{19B82316-1AC9-4026-85D3-4C4CBBBA0820}" dt="2025-05-12T06:10:00.016" v="681" actId="478"/>
          <ac:spMkLst>
            <pc:docMk/>
            <pc:sldMk cId="0" sldId="257"/>
            <ac:spMk id="12" creationId="{0358A4C3-1735-DA6C-E7D6-BFFE38450B6C}"/>
          </ac:spMkLst>
        </pc:spChg>
        <pc:picChg chg="mod">
          <ac:chgData name="hyunjin yoon" userId="8a9c2f4637123c97" providerId="LiveId" clId="{19B82316-1AC9-4026-85D3-4C4CBBBA0820}" dt="2025-05-12T05:38:37.600" v="113" actId="208"/>
          <ac:picMkLst>
            <pc:docMk/>
            <pc:sldMk cId="0" sldId="257"/>
            <ac:picMk id="3" creationId="{00000000-0000-0000-0000-000000000000}"/>
          </ac:picMkLst>
        </pc:picChg>
        <pc:picChg chg="mod">
          <ac:chgData name="hyunjin yoon" userId="8a9c2f4637123c97" providerId="LiveId" clId="{19B82316-1AC9-4026-85D3-4C4CBBBA0820}" dt="2025-05-12T05:38:37.600" v="113" actId="208"/>
          <ac:picMkLst>
            <pc:docMk/>
            <pc:sldMk cId="0" sldId="257"/>
            <ac:picMk id="6" creationId="{00000000-0000-0000-0000-000000000000}"/>
          </ac:picMkLst>
        </pc:picChg>
      </pc:sldChg>
      <pc:sldChg chg="del">
        <pc:chgData name="hyunjin yoon" userId="8a9c2f4637123c97" providerId="LiveId" clId="{19B82316-1AC9-4026-85D3-4C4CBBBA0820}" dt="2025-05-12T06:10:22.674" v="687" actId="47"/>
        <pc:sldMkLst>
          <pc:docMk/>
          <pc:sldMk cId="0" sldId="260"/>
        </pc:sldMkLst>
      </pc:sldChg>
      <pc:sldChg chg="del">
        <pc:chgData name="hyunjin yoon" userId="8a9c2f4637123c97" providerId="LiveId" clId="{19B82316-1AC9-4026-85D3-4C4CBBBA0820}" dt="2025-05-12T05:56:43.103" v="349" actId="47"/>
        <pc:sldMkLst>
          <pc:docMk/>
          <pc:sldMk cId="0" sldId="268"/>
        </pc:sldMkLst>
      </pc:sldChg>
      <pc:sldChg chg="addSp delSp modSp mod delAnim modNotesTx">
        <pc:chgData name="hyunjin yoon" userId="8a9c2f4637123c97" providerId="LiveId" clId="{19B82316-1AC9-4026-85D3-4C4CBBBA0820}" dt="2025-05-12T15:05:49.884" v="9296" actId="20577"/>
        <pc:sldMkLst>
          <pc:docMk/>
          <pc:sldMk cId="1702185936" sldId="271"/>
        </pc:sldMkLst>
        <pc:spChg chg="del">
          <ac:chgData name="hyunjin yoon" userId="8a9c2f4637123c97" providerId="LiveId" clId="{19B82316-1AC9-4026-85D3-4C4CBBBA0820}" dt="2025-05-12T06:10:51.210" v="701" actId="478"/>
          <ac:spMkLst>
            <pc:docMk/>
            <pc:sldMk cId="1702185936" sldId="271"/>
            <ac:spMk id="5" creationId="{82716582-619B-B706-C962-05A0BDC30BB7}"/>
          </ac:spMkLst>
        </pc:spChg>
        <pc:spChg chg="add del mod">
          <ac:chgData name="hyunjin yoon" userId="8a9c2f4637123c97" providerId="LiveId" clId="{19B82316-1AC9-4026-85D3-4C4CBBBA0820}" dt="2025-05-12T06:30:57.213" v="1300" actId="478"/>
          <ac:spMkLst>
            <pc:docMk/>
            <pc:sldMk cId="1702185936" sldId="271"/>
            <ac:spMk id="7" creationId="{0D82E6CC-B27F-D2D4-2F55-5D335965FF7F}"/>
          </ac:spMkLst>
        </pc:spChg>
        <pc:spChg chg="mod">
          <ac:chgData name="hyunjin yoon" userId="8a9c2f4637123c97" providerId="LiveId" clId="{19B82316-1AC9-4026-85D3-4C4CBBBA0820}" dt="2025-05-12T06:13:21.854" v="901" actId="553"/>
          <ac:spMkLst>
            <pc:docMk/>
            <pc:sldMk cId="1702185936" sldId="271"/>
            <ac:spMk id="8" creationId="{00000000-0000-0000-0000-000000000000}"/>
          </ac:spMkLst>
        </pc:spChg>
        <pc:spChg chg="mod">
          <ac:chgData name="hyunjin yoon" userId="8a9c2f4637123c97" providerId="LiveId" clId="{19B82316-1AC9-4026-85D3-4C4CBBBA0820}" dt="2025-05-12T06:13:43.819" v="920" actId="20577"/>
          <ac:spMkLst>
            <pc:docMk/>
            <pc:sldMk cId="1702185936" sldId="271"/>
            <ac:spMk id="9" creationId="{00000000-0000-0000-0000-000000000000}"/>
          </ac:spMkLst>
        </pc:spChg>
        <pc:spChg chg="mod">
          <ac:chgData name="hyunjin yoon" userId="8a9c2f4637123c97" providerId="LiveId" clId="{19B82316-1AC9-4026-85D3-4C4CBBBA0820}" dt="2025-05-12T06:13:11.873" v="900" actId="1035"/>
          <ac:spMkLst>
            <pc:docMk/>
            <pc:sldMk cId="1702185936" sldId="271"/>
            <ac:spMk id="10" creationId="{00000000-0000-0000-0000-000000000000}"/>
          </ac:spMkLst>
        </pc:spChg>
        <pc:spChg chg="add del mod">
          <ac:chgData name="hyunjin yoon" userId="8a9c2f4637123c97" providerId="LiveId" clId="{19B82316-1AC9-4026-85D3-4C4CBBBA0820}" dt="2025-05-12T08:16:52.539" v="2836" actId="1076"/>
          <ac:spMkLst>
            <pc:docMk/>
            <pc:sldMk cId="1702185936" sldId="271"/>
            <ac:spMk id="11" creationId="{6785F170-29EB-F103-0AB4-0602E9E15061}"/>
          </ac:spMkLst>
        </pc:spChg>
        <pc:spChg chg="mod">
          <ac:chgData name="hyunjin yoon" userId="8a9c2f4637123c97" providerId="LiveId" clId="{19B82316-1AC9-4026-85D3-4C4CBBBA0820}" dt="2025-05-12T06:13:21.854" v="901" actId="553"/>
          <ac:spMkLst>
            <pc:docMk/>
            <pc:sldMk cId="1702185936" sldId="271"/>
            <ac:spMk id="14" creationId="{E377DE77-42E9-ACA6-B671-9A8ED9077B3E}"/>
          </ac:spMkLst>
        </pc:spChg>
        <pc:spChg chg="add del mod">
          <ac:chgData name="hyunjin yoon" userId="8a9c2f4637123c97" providerId="LiveId" clId="{19B82316-1AC9-4026-85D3-4C4CBBBA0820}" dt="2025-05-12T07:05:53.615" v="1610" actId="478"/>
          <ac:spMkLst>
            <pc:docMk/>
            <pc:sldMk cId="1702185936" sldId="271"/>
            <ac:spMk id="15" creationId="{D5CC1DBB-61A0-E7DD-C570-3F9296CD62F8}"/>
          </ac:spMkLst>
        </pc:spChg>
        <pc:spChg chg="add del mod">
          <ac:chgData name="hyunjin yoon" userId="8a9c2f4637123c97" providerId="LiveId" clId="{19B82316-1AC9-4026-85D3-4C4CBBBA0820}" dt="2025-05-12T07:11:30.002" v="1624" actId="478"/>
          <ac:spMkLst>
            <pc:docMk/>
            <pc:sldMk cId="1702185936" sldId="271"/>
            <ac:spMk id="19" creationId="{35B200AE-0A47-B89E-7481-3D71F45130DC}"/>
          </ac:spMkLst>
        </pc:spChg>
        <pc:spChg chg="del">
          <ac:chgData name="hyunjin yoon" userId="8a9c2f4637123c97" providerId="LiveId" clId="{19B82316-1AC9-4026-85D3-4C4CBBBA0820}" dt="2025-05-12T06:10:05.082" v="683" actId="478"/>
          <ac:spMkLst>
            <pc:docMk/>
            <pc:sldMk cId="1702185936" sldId="271"/>
            <ac:spMk id="22" creationId="{5EF32299-B3B6-C59A-A0E4-7FFDDFBC9068}"/>
          </ac:spMkLst>
        </pc:spChg>
        <pc:spChg chg="add mod">
          <ac:chgData name="hyunjin yoon" userId="8a9c2f4637123c97" providerId="LiveId" clId="{19B82316-1AC9-4026-85D3-4C4CBBBA0820}" dt="2025-05-12T08:16:39.282" v="2822" actId="20577"/>
          <ac:spMkLst>
            <pc:docMk/>
            <pc:sldMk cId="1702185936" sldId="271"/>
            <ac:spMk id="25" creationId="{82EF77F1-3501-9505-E04F-57D7AC51A230}"/>
          </ac:spMkLst>
        </pc:spChg>
        <pc:picChg chg="del">
          <ac:chgData name="hyunjin yoon" userId="8a9c2f4637123c97" providerId="LiveId" clId="{19B82316-1AC9-4026-85D3-4C4CBBBA0820}" dt="2025-05-12T06:10:48.259" v="699" actId="478"/>
          <ac:picMkLst>
            <pc:docMk/>
            <pc:sldMk cId="1702185936" sldId="271"/>
            <ac:picMk id="4" creationId="{5BF23EA3-4716-FF7E-3BDF-A28E782BFC5F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2" creationId="{615BADD4-E0A9-6DE3-A6AC-2DDA5A68C116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3" creationId="{31DF126B-0BC8-4169-A1D8-2841583D638C}"/>
          </ac:picMkLst>
        </pc:picChg>
        <pc:picChg chg="del">
          <ac:chgData name="hyunjin yoon" userId="8a9c2f4637123c97" providerId="LiveId" clId="{19B82316-1AC9-4026-85D3-4C4CBBBA0820}" dt="2025-05-12T06:10:49.472" v="700" actId="478"/>
          <ac:picMkLst>
            <pc:docMk/>
            <pc:sldMk cId="1702185936" sldId="271"/>
            <ac:picMk id="16" creationId="{BBEF0A57-6ADE-3998-180C-8048B3D22EC3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20" creationId="{17310D4C-D259-600E-A136-6A910CA5C7F6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21" creationId="{FA9166EC-339B-8838-78DC-88EB5366DF63}"/>
          </ac:picMkLst>
        </pc:picChg>
        <pc:picChg chg="add mod">
          <ac:chgData name="hyunjin yoon" userId="8a9c2f4637123c97" providerId="LiveId" clId="{19B82316-1AC9-4026-85D3-4C4CBBBA0820}" dt="2025-05-12T07:18:56.505" v="1666" actId="1076"/>
          <ac:picMkLst>
            <pc:docMk/>
            <pc:sldMk cId="1702185936" sldId="271"/>
            <ac:picMk id="24" creationId="{43618624-AC52-C2EC-87F5-0E2E82074D03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026" creationId="{EBD73D6D-2DA5-C10D-045D-A08B05F59D9A}"/>
          </ac:picMkLst>
        </pc:picChg>
        <pc:picChg chg="add del mod">
          <ac:chgData name="hyunjin yoon" userId="8a9c2f4637123c97" providerId="LiveId" clId="{19B82316-1AC9-4026-85D3-4C4CBBBA0820}" dt="2025-05-12T07:04:50.873" v="1594" actId="478"/>
          <ac:picMkLst>
            <pc:docMk/>
            <pc:sldMk cId="1702185936" sldId="271"/>
            <ac:picMk id="1028" creationId="{EBA5976F-45FB-DF9C-BBF1-C0E6014D8477}"/>
          </ac:picMkLst>
        </pc:picChg>
        <pc:picChg chg="add mod">
          <ac:chgData name="hyunjin yoon" userId="8a9c2f4637123c97" providerId="LiveId" clId="{19B82316-1AC9-4026-85D3-4C4CBBBA0820}" dt="2025-05-12T07:28:18.454" v="1919" actId="1076"/>
          <ac:picMkLst>
            <pc:docMk/>
            <pc:sldMk cId="1702185936" sldId="271"/>
            <ac:picMk id="1030" creationId="{AA4B0C4A-64E8-2BDE-76B8-61F82F7140C7}"/>
          </ac:picMkLst>
        </pc:picChg>
        <pc:picChg chg="add del mod">
          <ac:chgData name="hyunjin yoon" userId="8a9c2f4637123c97" providerId="LiveId" clId="{19B82316-1AC9-4026-85D3-4C4CBBBA0820}" dt="2025-05-12T07:11:17.195" v="1619" actId="478"/>
          <ac:picMkLst>
            <pc:docMk/>
            <pc:sldMk cId="1702185936" sldId="271"/>
            <ac:picMk id="1032" creationId="{6F044F0E-29AB-3B6F-EEA1-DEB432CA4400}"/>
          </ac:picMkLst>
        </pc:picChg>
        <pc:picChg chg="add del mod">
          <ac:chgData name="hyunjin yoon" userId="8a9c2f4637123c97" providerId="LiveId" clId="{19B82316-1AC9-4026-85D3-4C4CBBBA0820}" dt="2025-05-12T07:15:38.747" v="1625" actId="478"/>
          <ac:picMkLst>
            <pc:docMk/>
            <pc:sldMk cId="1702185936" sldId="271"/>
            <ac:picMk id="1034" creationId="{E1F8E5BE-FEC8-3C40-474E-E691AFF46A0B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036" creationId="{03055928-D1BC-AEA8-1D23-3814173270D2}"/>
          </ac:picMkLst>
        </pc:picChg>
        <pc:cxnChg chg="add del mod">
          <ac:chgData name="hyunjin yoon" userId="8a9c2f4637123c97" providerId="LiveId" clId="{19B82316-1AC9-4026-85D3-4C4CBBBA0820}" dt="2025-05-12T07:16:01.138" v="1634" actId="478"/>
          <ac:cxnSpMkLst>
            <pc:docMk/>
            <pc:sldMk cId="1702185936" sldId="271"/>
            <ac:cxnSpMk id="18" creationId="{422A5DEE-BDBD-F085-B03F-5E039278251A}"/>
          </ac:cxnSpMkLst>
        </pc:cxnChg>
      </pc:sldChg>
      <pc:sldChg chg="addSp delSp modSp del mod chgLayout">
        <pc:chgData name="hyunjin yoon" userId="8a9c2f4637123c97" providerId="LiveId" clId="{19B82316-1AC9-4026-85D3-4C4CBBBA0820}" dt="2025-05-12T05:56:40.339" v="346" actId="47"/>
        <pc:sldMkLst>
          <pc:docMk/>
          <pc:sldMk cId="734231075" sldId="277"/>
        </pc:sldMkLst>
        <pc:spChg chg="add mod ord">
          <ac:chgData name="hyunjin yoon" userId="8a9c2f4637123c97" providerId="LiveId" clId="{19B82316-1AC9-4026-85D3-4C4CBBBA0820}" dt="2025-05-12T05:53:52.556" v="307" actId="700"/>
          <ac:spMkLst>
            <pc:docMk/>
            <pc:sldMk cId="734231075" sldId="277"/>
            <ac:spMk id="2" creationId="{15D784A3-9DDF-C388-B8C3-C893D13AD0A8}"/>
          </ac:spMkLst>
        </pc:spChg>
        <pc:spChg chg="del">
          <ac:chgData name="hyunjin yoon" userId="8a9c2f4637123c97" providerId="LiveId" clId="{19B82316-1AC9-4026-85D3-4C4CBBBA0820}" dt="2025-05-12T05:53:48.451" v="306" actId="478"/>
          <ac:spMkLst>
            <pc:docMk/>
            <pc:sldMk cId="734231075" sldId="277"/>
            <ac:spMk id="4" creationId="{16DB2FE6-46A1-8709-889C-4F81501C6882}"/>
          </ac:spMkLst>
        </pc:spChg>
        <pc:spChg chg="add mod ord">
          <ac:chgData name="hyunjin yoon" userId="8a9c2f4637123c97" providerId="LiveId" clId="{19B82316-1AC9-4026-85D3-4C4CBBBA0820}" dt="2025-05-12T05:53:52.556" v="307" actId="700"/>
          <ac:spMkLst>
            <pc:docMk/>
            <pc:sldMk cId="734231075" sldId="277"/>
            <ac:spMk id="5" creationId="{2D1299CB-43A7-E7D0-AA7E-59DF40CCDC22}"/>
          </ac:spMkLst>
        </pc:spChg>
        <pc:spChg chg="add del">
          <ac:chgData name="hyunjin yoon" userId="8a9c2f4637123c97" providerId="LiveId" clId="{19B82316-1AC9-4026-85D3-4C4CBBBA0820}" dt="2025-05-12T05:53:47.019" v="305" actId="478"/>
          <ac:spMkLst>
            <pc:docMk/>
            <pc:sldMk cId="734231075" sldId="277"/>
            <ac:spMk id="10" creationId="{00000000-0000-0000-0000-000000000000}"/>
          </ac:spMkLst>
        </pc:spChg>
      </pc:sldChg>
      <pc:sldChg chg="del">
        <pc:chgData name="hyunjin yoon" userId="8a9c2f4637123c97" providerId="LiveId" clId="{19B82316-1AC9-4026-85D3-4C4CBBBA0820}" dt="2025-05-12T06:10:14.314" v="684" actId="47"/>
        <pc:sldMkLst>
          <pc:docMk/>
          <pc:sldMk cId="857415312" sldId="278"/>
        </pc:sldMkLst>
      </pc:sldChg>
      <pc:sldChg chg="del">
        <pc:chgData name="hyunjin yoon" userId="8a9c2f4637123c97" providerId="LiveId" clId="{19B82316-1AC9-4026-85D3-4C4CBBBA0820}" dt="2025-05-12T06:10:17.209" v="685" actId="47"/>
        <pc:sldMkLst>
          <pc:docMk/>
          <pc:sldMk cId="2653122656" sldId="279"/>
        </pc:sldMkLst>
      </pc:sldChg>
      <pc:sldChg chg="del">
        <pc:chgData name="hyunjin yoon" userId="8a9c2f4637123c97" providerId="LiveId" clId="{19B82316-1AC9-4026-85D3-4C4CBBBA0820}" dt="2025-05-12T06:10:33.091" v="695" actId="47"/>
        <pc:sldMkLst>
          <pc:docMk/>
          <pc:sldMk cId="78141811" sldId="280"/>
        </pc:sldMkLst>
      </pc:sldChg>
      <pc:sldChg chg="del">
        <pc:chgData name="hyunjin yoon" userId="8a9c2f4637123c97" providerId="LiveId" clId="{19B82316-1AC9-4026-85D3-4C4CBBBA0820}" dt="2025-05-12T06:10:28.222" v="691" actId="47"/>
        <pc:sldMkLst>
          <pc:docMk/>
          <pc:sldMk cId="1940073879" sldId="282"/>
        </pc:sldMkLst>
      </pc:sldChg>
      <pc:sldChg chg="del">
        <pc:chgData name="hyunjin yoon" userId="8a9c2f4637123c97" providerId="LiveId" clId="{19B82316-1AC9-4026-85D3-4C4CBBBA0820}" dt="2025-05-12T06:10:25.987" v="690" actId="47"/>
        <pc:sldMkLst>
          <pc:docMk/>
          <pc:sldMk cId="3611756340" sldId="283"/>
        </pc:sldMkLst>
      </pc:sldChg>
      <pc:sldChg chg="del">
        <pc:chgData name="hyunjin yoon" userId="8a9c2f4637123c97" providerId="LiveId" clId="{19B82316-1AC9-4026-85D3-4C4CBBBA0820}" dt="2025-05-12T05:56:41.097" v="347" actId="47"/>
        <pc:sldMkLst>
          <pc:docMk/>
          <pc:sldMk cId="3615229038" sldId="287"/>
        </pc:sldMkLst>
      </pc:sldChg>
      <pc:sldChg chg="del">
        <pc:chgData name="hyunjin yoon" userId="8a9c2f4637123c97" providerId="LiveId" clId="{19B82316-1AC9-4026-85D3-4C4CBBBA0820}" dt="2025-05-12T05:56:42.208" v="348" actId="47"/>
        <pc:sldMkLst>
          <pc:docMk/>
          <pc:sldMk cId="3888880890" sldId="288"/>
        </pc:sldMkLst>
      </pc:sldChg>
      <pc:sldChg chg="del">
        <pc:chgData name="hyunjin yoon" userId="8a9c2f4637123c97" providerId="LiveId" clId="{19B82316-1AC9-4026-85D3-4C4CBBBA0820}" dt="2025-05-12T06:10:18.402" v="686" actId="47"/>
        <pc:sldMkLst>
          <pc:docMk/>
          <pc:sldMk cId="3996568574" sldId="289"/>
        </pc:sldMkLst>
      </pc:sldChg>
      <pc:sldChg chg="del">
        <pc:chgData name="hyunjin yoon" userId="8a9c2f4637123c97" providerId="LiveId" clId="{19B82316-1AC9-4026-85D3-4C4CBBBA0820}" dt="2025-05-12T06:10:31.079" v="694" actId="47"/>
        <pc:sldMkLst>
          <pc:docMk/>
          <pc:sldMk cId="4177561746" sldId="290"/>
        </pc:sldMkLst>
      </pc:sldChg>
      <pc:sldChg chg="del">
        <pc:chgData name="hyunjin yoon" userId="8a9c2f4637123c97" providerId="LiveId" clId="{19B82316-1AC9-4026-85D3-4C4CBBBA0820}" dt="2025-05-12T06:10:23.751" v="688" actId="47"/>
        <pc:sldMkLst>
          <pc:docMk/>
          <pc:sldMk cId="1554494787" sldId="291"/>
        </pc:sldMkLst>
      </pc:sldChg>
      <pc:sldChg chg="del">
        <pc:chgData name="hyunjin yoon" userId="8a9c2f4637123c97" providerId="LiveId" clId="{19B82316-1AC9-4026-85D3-4C4CBBBA0820}" dt="2025-05-12T06:10:24.840" v="689" actId="47"/>
        <pc:sldMkLst>
          <pc:docMk/>
          <pc:sldMk cId="2060250991" sldId="292"/>
        </pc:sldMkLst>
      </pc:sldChg>
      <pc:sldChg chg="del">
        <pc:chgData name="hyunjin yoon" userId="8a9c2f4637123c97" providerId="LiveId" clId="{19B82316-1AC9-4026-85D3-4C4CBBBA0820}" dt="2025-05-12T06:10:29.940" v="693" actId="47"/>
        <pc:sldMkLst>
          <pc:docMk/>
          <pc:sldMk cId="2048854021" sldId="293"/>
        </pc:sldMkLst>
      </pc:sldChg>
      <pc:sldChg chg="del">
        <pc:chgData name="hyunjin yoon" userId="8a9c2f4637123c97" providerId="LiveId" clId="{19B82316-1AC9-4026-85D3-4C4CBBBA0820}" dt="2025-05-12T06:10:29.030" v="692" actId="47"/>
        <pc:sldMkLst>
          <pc:docMk/>
          <pc:sldMk cId="4115275125" sldId="294"/>
        </pc:sldMkLst>
      </pc:sldChg>
      <pc:sldChg chg="delSp del mod modNotesTx">
        <pc:chgData name="hyunjin yoon" userId="8a9c2f4637123c97" providerId="LiveId" clId="{19B82316-1AC9-4026-85D3-4C4CBBBA0820}" dt="2025-05-12T14:44:56.462" v="8941" actId="47"/>
        <pc:sldMkLst>
          <pc:docMk/>
          <pc:sldMk cId="114989771" sldId="296"/>
        </pc:sldMkLst>
        <pc:spChg chg="del">
          <ac:chgData name="hyunjin yoon" userId="8a9c2f4637123c97" providerId="LiveId" clId="{19B82316-1AC9-4026-85D3-4C4CBBBA0820}" dt="2025-05-12T06:14:03.220" v="923" actId="478"/>
          <ac:spMkLst>
            <pc:docMk/>
            <pc:sldMk cId="114989771" sldId="296"/>
            <ac:spMk id="2" creationId="{C4BC45C1-79D3-9D0B-E5F2-61526C27CD20}"/>
          </ac:spMkLst>
        </pc:spChg>
        <pc:spChg chg="del">
          <ac:chgData name="hyunjin yoon" userId="8a9c2f4637123c97" providerId="LiveId" clId="{19B82316-1AC9-4026-85D3-4C4CBBBA0820}" dt="2025-05-12T06:14:06.187" v="924" actId="478"/>
          <ac:spMkLst>
            <pc:docMk/>
            <pc:sldMk cId="114989771" sldId="296"/>
            <ac:spMk id="5" creationId="{7C5600A6-27D8-F825-1F8B-BFB70423E025}"/>
          </ac:spMkLst>
        </pc:spChg>
        <pc:spChg chg="del">
          <ac:chgData name="hyunjin yoon" userId="8a9c2f4637123c97" providerId="LiveId" clId="{19B82316-1AC9-4026-85D3-4C4CBBBA0820}" dt="2025-05-12T06:14:06.187" v="924" actId="478"/>
          <ac:spMkLst>
            <pc:docMk/>
            <pc:sldMk cId="114989771" sldId="296"/>
            <ac:spMk id="7" creationId="{FCF98305-B129-F470-5AB2-006DAEB05937}"/>
          </ac:spMkLst>
        </pc:spChg>
        <pc:spChg chg="del">
          <ac:chgData name="hyunjin yoon" userId="8a9c2f4637123c97" providerId="LiveId" clId="{19B82316-1AC9-4026-85D3-4C4CBBBA0820}" dt="2025-05-12T06:14:03.220" v="923" actId="478"/>
          <ac:spMkLst>
            <pc:docMk/>
            <pc:sldMk cId="114989771" sldId="296"/>
            <ac:spMk id="15" creationId="{35DFCD19-2B4E-4C15-057F-7AFF4593778C}"/>
          </ac:spMkLst>
        </pc:spChg>
        <pc:spChg chg="del">
          <ac:chgData name="hyunjin yoon" userId="8a9c2f4637123c97" providerId="LiveId" clId="{19B82316-1AC9-4026-85D3-4C4CBBBA0820}" dt="2025-05-12T06:14:03.220" v="923" actId="478"/>
          <ac:spMkLst>
            <pc:docMk/>
            <pc:sldMk cId="114989771" sldId="296"/>
            <ac:spMk id="16" creationId="{AA56E6B3-8F61-F74F-D41F-BA18D0781F9E}"/>
          </ac:spMkLst>
        </pc:spChg>
        <pc:spChg chg="del">
          <ac:chgData name="hyunjin yoon" userId="8a9c2f4637123c97" providerId="LiveId" clId="{19B82316-1AC9-4026-85D3-4C4CBBBA0820}" dt="2025-05-12T06:10:42.615" v="698" actId="478"/>
          <ac:spMkLst>
            <pc:docMk/>
            <pc:sldMk cId="114989771" sldId="296"/>
            <ac:spMk id="997" creationId="{8BC518CF-06BB-3B38-1625-5CD35DFD9BEA}"/>
          </ac:spMkLst>
        </pc:spChg>
        <pc:grpChg chg="del">
          <ac:chgData name="hyunjin yoon" userId="8a9c2f4637123c97" providerId="LiveId" clId="{19B82316-1AC9-4026-85D3-4C4CBBBA0820}" dt="2025-05-12T06:14:06.187" v="924" actId="478"/>
          <ac:grpSpMkLst>
            <pc:docMk/>
            <pc:sldMk cId="114989771" sldId="296"/>
            <ac:grpSpMk id="1006" creationId="{00000000-0000-0000-0000-000000000000}"/>
          </ac:grpSpMkLst>
        </pc:grpChg>
        <pc:grpChg chg="del">
          <ac:chgData name="hyunjin yoon" userId="8a9c2f4637123c97" providerId="LiveId" clId="{19B82316-1AC9-4026-85D3-4C4CBBBA0820}" dt="2025-05-12T06:14:03.220" v="923" actId="478"/>
          <ac:grpSpMkLst>
            <pc:docMk/>
            <pc:sldMk cId="114989771" sldId="296"/>
            <ac:grpSpMk id="1007" creationId="{00000000-0000-0000-0000-000000000000}"/>
          </ac:grpSpMkLst>
        </pc:grpChg>
      </pc:sldChg>
      <pc:sldChg chg="addSp delSp del mod modNotesTx">
        <pc:chgData name="hyunjin yoon" userId="8a9c2f4637123c97" providerId="LiveId" clId="{19B82316-1AC9-4026-85D3-4C4CBBBA0820}" dt="2025-05-12T14:44:59.330" v="8942" actId="47"/>
        <pc:sldMkLst>
          <pc:docMk/>
          <pc:sldMk cId="187754855" sldId="298"/>
        </pc:sldMkLst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22" creationId="{2CDCC4EA-72A9-F675-C4A8-390A031CD3EB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25" creationId="{D254D4EA-B383-1D75-6657-B4280B58F1A5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31" creationId="{C33C24D2-7D4D-A920-C03C-80C94BF9F82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6" creationId="{A2742AAE-FDB7-A8A2-12BF-86CBD7A78191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7" creationId="{A621E7AF-CB21-68D2-D156-0398769C3D4E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8" creationId="{9C82EBBE-25AF-936B-9C8D-F8BFE3D6ADF1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9" creationId="{19211C8B-992A-9527-F377-287161B201D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00" creationId="{C98B2418-1687-0184-166E-459F8B215DC9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08" creationId="{0A61FF97-1544-B368-AD4A-C62BC3B5FFD5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09" creationId="{E1914970-1CC3-B670-24C7-B1A7E616D46A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0" creationId="{8584236A-21CB-A3CD-460B-549389A9A8F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1" creationId="{C535686E-4B5A-93A3-61D9-E8DA2ED44571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2" creationId="{3F7A6B4B-E118-473B-FE57-0759858391FF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3" creationId="{AB969995-C09B-4D95-16F6-A6F1A541C1E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5" creationId="{5D2B0323-1F02-677B-AD32-74725677C457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6" creationId="{1A67F9D3-5450-6D9A-FA38-0A23137A20EF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7" creationId="{C95488AB-0F9B-A799-D898-7EF13B4F5B32}"/>
          </ac:spMkLst>
        </pc:spChg>
        <pc:spChg chg="del">
          <ac:chgData name="hyunjin yoon" userId="8a9c2f4637123c97" providerId="LiveId" clId="{19B82316-1AC9-4026-85D3-4C4CBBBA0820}" dt="2025-05-12T06:10:40.943" v="697" actId="478"/>
          <ac:spMkLst>
            <pc:docMk/>
            <pc:sldMk cId="187754855" sldId="298"/>
            <ac:spMk id="1030" creationId="{7767BADA-013B-12E0-DB2E-0CE595AD278B}"/>
          </ac:spMkLst>
        </pc:sp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19" creationId="{6A9CBC9A-6137-FC97-44FE-DE696EAA8059}"/>
          </ac:picMkLst>
        </pc:pic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21" creationId="{3F58DCC7-D65B-31B9-A0A9-EBE732EAD470}"/>
          </ac:picMkLst>
        </pc:pic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23" creationId="{647368D9-7F72-D3EF-D4B2-20288FE552FE}"/>
          </ac:picMkLst>
        </pc:pic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25" creationId="{C245D721-C071-16C8-2599-B88C176F0FFE}"/>
          </ac:picMkLst>
        </pc:picChg>
      </pc:sldChg>
      <pc:sldChg chg="delSp modSp del mod">
        <pc:chgData name="hyunjin yoon" userId="8a9c2f4637123c97" providerId="LiveId" clId="{19B82316-1AC9-4026-85D3-4C4CBBBA0820}" dt="2025-05-12T06:15:40.118" v="971" actId="47"/>
        <pc:sldMkLst>
          <pc:docMk/>
          <pc:sldMk cId="1367573758" sldId="299"/>
        </pc:sldMkLst>
        <pc:spChg chg="mod">
          <ac:chgData name="hyunjin yoon" userId="8a9c2f4637123c97" providerId="LiveId" clId="{19B82316-1AC9-4026-85D3-4C4CBBBA0820}" dt="2025-05-12T06:14:31.646" v="943" actId="14100"/>
          <ac:spMkLst>
            <pc:docMk/>
            <pc:sldMk cId="1367573758" sldId="299"/>
            <ac:spMk id="4" creationId="{BAC37BC7-98DD-8A6F-E94E-C15E5C2F643F}"/>
          </ac:spMkLst>
        </pc:spChg>
        <pc:spChg chg="del">
          <ac:chgData name="hyunjin yoon" userId="8a9c2f4637123c97" providerId="LiveId" clId="{19B82316-1AC9-4026-85D3-4C4CBBBA0820}" dt="2025-05-12T06:10:38.898" v="696" actId="478"/>
          <ac:spMkLst>
            <pc:docMk/>
            <pc:sldMk cId="1367573758" sldId="299"/>
            <ac:spMk id="11" creationId="{CD364E94-C7B6-1885-0546-F46D1AAA2241}"/>
          </ac:spMkLst>
        </pc:spChg>
        <pc:grpChg chg="del mod">
          <ac:chgData name="hyunjin yoon" userId="8a9c2f4637123c97" providerId="LiveId" clId="{19B82316-1AC9-4026-85D3-4C4CBBBA0820}" dt="2025-05-12T06:14:37.823" v="947" actId="478"/>
          <ac:grpSpMkLst>
            <pc:docMk/>
            <pc:sldMk cId="1367573758" sldId="299"/>
            <ac:grpSpMk id="6" creationId="{37C0AB87-D03C-CEF1-ECE0-6DAF0AA308EB}"/>
          </ac:grpSpMkLst>
        </pc:grpChg>
      </pc:sldChg>
      <pc:sldChg chg="addSp delSp modSp new add del mod ord modClrScheme chgLayout modNotesTx">
        <pc:chgData name="hyunjin yoon" userId="8a9c2f4637123c97" providerId="LiveId" clId="{19B82316-1AC9-4026-85D3-4C4CBBBA0820}" dt="2025-05-12T15:05:21.308" v="9135" actId="20577"/>
        <pc:sldMkLst>
          <pc:docMk/>
          <pc:sldMk cId="2404830478" sldId="300"/>
        </pc:sldMkLst>
        <pc:spChg chg="del">
          <ac:chgData name="hyunjin yoon" userId="8a9c2f4637123c97" providerId="LiveId" clId="{19B82316-1AC9-4026-85D3-4C4CBBBA0820}" dt="2025-05-12T05:56:38.243" v="344" actId="478"/>
          <ac:spMkLst>
            <pc:docMk/>
            <pc:sldMk cId="2404830478" sldId="300"/>
            <ac:spMk id="2" creationId="{496425B0-CF05-D7A3-40B3-CFE2C74B6D7F}"/>
          </ac:spMkLst>
        </pc:spChg>
        <pc:spChg chg="del">
          <ac:chgData name="hyunjin yoon" userId="8a9c2f4637123c97" providerId="LiveId" clId="{19B82316-1AC9-4026-85D3-4C4CBBBA0820}" dt="2025-05-12T05:56:38.243" v="344" actId="478"/>
          <ac:spMkLst>
            <pc:docMk/>
            <pc:sldMk cId="2404830478" sldId="300"/>
            <ac:spMk id="3" creationId="{F21196AA-2559-35A6-ADCA-097BFE5EF27F}"/>
          </ac:spMkLst>
        </pc:spChg>
        <pc:spChg chg="del">
          <ac:chgData name="hyunjin yoon" userId="8a9c2f4637123c97" providerId="LiveId" clId="{19B82316-1AC9-4026-85D3-4C4CBBBA0820}" dt="2025-05-12T05:56:38.243" v="344" actId="478"/>
          <ac:spMkLst>
            <pc:docMk/>
            <pc:sldMk cId="2404830478" sldId="300"/>
            <ac:spMk id="4" creationId="{734F6123-D71F-172E-9490-9480959EFB82}"/>
          </ac:spMkLst>
        </pc:spChg>
        <pc:spChg chg="add del mod">
          <ac:chgData name="hyunjin yoon" userId="8a9c2f4637123c97" providerId="LiveId" clId="{19B82316-1AC9-4026-85D3-4C4CBBBA0820}" dt="2025-05-12T06:06:04.600" v="622" actId="21"/>
          <ac:spMkLst>
            <pc:docMk/>
            <pc:sldMk cId="2404830478" sldId="300"/>
            <ac:spMk id="5" creationId="{5C0E125A-2AC6-3F90-9746-3DD69A5D5751}"/>
          </ac:spMkLst>
        </pc:spChg>
        <pc:spChg chg="add mod">
          <ac:chgData name="hyunjin yoon" userId="8a9c2f4637123c97" providerId="LiveId" clId="{19B82316-1AC9-4026-85D3-4C4CBBBA0820}" dt="2025-05-12T05:56:38.489" v="345"/>
          <ac:spMkLst>
            <pc:docMk/>
            <pc:sldMk cId="2404830478" sldId="300"/>
            <ac:spMk id="6" creationId="{73F3C3B6-C6F6-72DF-008D-468685A5E001}"/>
          </ac:spMkLst>
        </pc:spChg>
        <pc:spChg chg="add del mod">
          <ac:chgData name="hyunjin yoon" userId="8a9c2f4637123c97" providerId="LiveId" clId="{19B82316-1AC9-4026-85D3-4C4CBBBA0820}" dt="2025-05-12T06:06:04.600" v="622" actId="21"/>
          <ac:spMkLst>
            <pc:docMk/>
            <pc:sldMk cId="2404830478" sldId="300"/>
            <ac:spMk id="7" creationId="{BB0C7929-5D86-04E2-5924-3DDC10441218}"/>
          </ac:spMkLst>
        </pc:spChg>
        <pc:spChg chg="add del mod">
          <ac:chgData name="hyunjin yoon" userId="8a9c2f4637123c97" providerId="LiveId" clId="{19B82316-1AC9-4026-85D3-4C4CBBBA0820}" dt="2025-05-12T06:03:16.676" v="491" actId="478"/>
          <ac:spMkLst>
            <pc:docMk/>
            <pc:sldMk cId="2404830478" sldId="300"/>
            <ac:spMk id="8" creationId="{BF4E84D7-9A79-8E07-9609-C61072D3F71B}"/>
          </ac:spMkLst>
        </pc:spChg>
        <pc:spChg chg="add mod">
          <ac:chgData name="hyunjin yoon" userId="8a9c2f4637123c97" providerId="LiveId" clId="{19B82316-1AC9-4026-85D3-4C4CBBBA0820}" dt="2025-05-12T06:05:31.813" v="606" actId="164"/>
          <ac:spMkLst>
            <pc:docMk/>
            <pc:sldMk cId="2404830478" sldId="300"/>
            <ac:spMk id="10" creationId="{9402F9F4-1682-64F8-20DE-5A642D7D0B55}"/>
          </ac:spMkLst>
        </pc:spChg>
        <pc:spChg chg="add del mod">
          <ac:chgData name="hyunjin yoon" userId="8a9c2f4637123c97" providerId="LiveId" clId="{19B82316-1AC9-4026-85D3-4C4CBBBA0820}" dt="2025-05-12T05:59:31.411" v="404"/>
          <ac:spMkLst>
            <pc:docMk/>
            <pc:sldMk cId="2404830478" sldId="300"/>
            <ac:spMk id="11" creationId="{D4AA680A-BF04-9DB3-1D0A-961C12A23F46}"/>
          </ac:spMkLst>
        </pc:spChg>
        <pc:spChg chg="add del mod">
          <ac:chgData name="hyunjin yoon" userId="8a9c2f4637123c97" providerId="LiveId" clId="{19B82316-1AC9-4026-85D3-4C4CBBBA0820}" dt="2025-05-12T06:00:55.825" v="468" actId="478"/>
          <ac:spMkLst>
            <pc:docMk/>
            <pc:sldMk cId="2404830478" sldId="300"/>
            <ac:spMk id="12" creationId="{04F20C84-C314-3045-684A-40A7E5B82BEA}"/>
          </ac:spMkLst>
        </pc:spChg>
        <pc:spChg chg="add del mod">
          <ac:chgData name="hyunjin yoon" userId="8a9c2f4637123c97" providerId="LiveId" clId="{19B82316-1AC9-4026-85D3-4C4CBBBA0820}" dt="2025-05-12T06:00:57.052" v="469" actId="478"/>
          <ac:spMkLst>
            <pc:docMk/>
            <pc:sldMk cId="2404830478" sldId="300"/>
            <ac:spMk id="13" creationId="{444C9649-4788-84B9-20A1-C353325539A7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14" creationId="{186E7BE8-2F20-3B90-0A4D-C22078661DB0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15" creationId="{FA7627B7-B631-2919-B747-934AB955A775}"/>
          </ac:spMkLst>
        </pc:spChg>
        <pc:spChg chg="add del mod">
          <ac:chgData name="hyunjin yoon" userId="8a9c2f4637123c97" providerId="LiveId" clId="{19B82316-1AC9-4026-85D3-4C4CBBBA0820}" dt="2025-05-12T06:00:58.173" v="470" actId="478"/>
          <ac:spMkLst>
            <pc:docMk/>
            <pc:sldMk cId="2404830478" sldId="300"/>
            <ac:spMk id="16" creationId="{8BE2C448-7B12-7E27-9C6C-326DBB1C6936}"/>
          </ac:spMkLst>
        </pc:spChg>
        <pc:spChg chg="add del mod">
          <ac:chgData name="hyunjin yoon" userId="8a9c2f4637123c97" providerId="LiveId" clId="{19B82316-1AC9-4026-85D3-4C4CBBBA0820}" dt="2025-05-12T06:00:59.560" v="471" actId="478"/>
          <ac:spMkLst>
            <pc:docMk/>
            <pc:sldMk cId="2404830478" sldId="300"/>
            <ac:spMk id="17" creationId="{CA54A10E-EC76-B5E2-3429-885953E3BF3C}"/>
          </ac:spMkLst>
        </pc:spChg>
        <pc:spChg chg="add del mod ord">
          <ac:chgData name="hyunjin yoon" userId="8a9c2f4637123c97" providerId="LiveId" clId="{19B82316-1AC9-4026-85D3-4C4CBBBA0820}" dt="2025-05-12T06:06:34.226" v="628" actId="478"/>
          <ac:spMkLst>
            <pc:docMk/>
            <pc:sldMk cId="2404830478" sldId="300"/>
            <ac:spMk id="18" creationId="{F761B00E-40A1-5C98-0F17-ECA42113091E}"/>
          </ac:spMkLst>
        </pc:spChg>
        <pc:spChg chg="add del mod">
          <ac:chgData name="hyunjin yoon" userId="8a9c2f4637123c97" providerId="LiveId" clId="{19B82316-1AC9-4026-85D3-4C4CBBBA0820}" dt="2025-05-12T06:00:17.688" v="408" actId="478"/>
          <ac:spMkLst>
            <pc:docMk/>
            <pc:sldMk cId="2404830478" sldId="300"/>
            <ac:spMk id="19" creationId="{08296A50-A65D-D7A6-60E3-848B06CF56F5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20" creationId="{6D5EDCF1-2482-9F81-798E-3B27836B79F9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1" creationId="{34A04965-7245-2344-3209-09B63F838C33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2" creationId="{C33DDD91-13C7-B5B3-5B10-065FE3236E54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3" creationId="{11954E49-8CD2-75E7-6020-238D283E40CD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4" creationId="{3594620C-8D99-BEE8-2560-6B2697235523}"/>
          </ac:spMkLst>
        </pc:spChg>
        <pc:spChg chg="add mod">
          <ac:chgData name="hyunjin yoon" userId="8a9c2f4637123c97" providerId="LiveId" clId="{19B82316-1AC9-4026-85D3-4C4CBBBA0820}" dt="2025-05-12T06:05:31.813" v="606" actId="164"/>
          <ac:spMkLst>
            <pc:docMk/>
            <pc:sldMk cId="2404830478" sldId="300"/>
            <ac:spMk id="25" creationId="{937F16FE-14EA-3443-CD0C-81210B89EFDC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6" creationId="{620BC8A9-194D-369E-D5E8-34B26B60566D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27" creationId="{F5A603C8-53DF-3ED4-9635-8C23B6922C41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8" creationId="{78757DB3-8D11-15AD-2B56-E646A183A3F2}"/>
          </ac:spMkLst>
        </pc:spChg>
        <pc:spChg chg="mod">
          <ac:chgData name="hyunjin yoon" userId="8a9c2f4637123c97" providerId="LiveId" clId="{19B82316-1AC9-4026-85D3-4C4CBBBA0820}" dt="2025-05-12T06:05:33.346" v="607"/>
          <ac:spMkLst>
            <pc:docMk/>
            <pc:sldMk cId="2404830478" sldId="300"/>
            <ac:spMk id="31" creationId="{1ADC74FB-7C8F-4F0C-F4FD-D451BC98B4DF}"/>
          </ac:spMkLst>
        </pc:spChg>
        <pc:spChg chg="mod">
          <ac:chgData name="hyunjin yoon" userId="8a9c2f4637123c97" providerId="LiveId" clId="{19B82316-1AC9-4026-85D3-4C4CBBBA0820}" dt="2025-05-12T06:05:33.346" v="607"/>
          <ac:spMkLst>
            <pc:docMk/>
            <pc:sldMk cId="2404830478" sldId="300"/>
            <ac:spMk id="32" creationId="{C30646C7-EEE8-9C24-6371-8AB6C9E85F76}"/>
          </ac:spMkLst>
        </pc:spChg>
        <pc:spChg chg="mod">
          <ac:chgData name="hyunjin yoon" userId="8a9c2f4637123c97" providerId="LiveId" clId="{19B82316-1AC9-4026-85D3-4C4CBBBA0820}" dt="2025-05-12T06:05:33.652" v="608"/>
          <ac:spMkLst>
            <pc:docMk/>
            <pc:sldMk cId="2404830478" sldId="300"/>
            <ac:spMk id="34" creationId="{354E8BDA-FB0B-7095-9668-746CAF487C16}"/>
          </ac:spMkLst>
        </pc:spChg>
        <pc:spChg chg="mod">
          <ac:chgData name="hyunjin yoon" userId="8a9c2f4637123c97" providerId="LiveId" clId="{19B82316-1AC9-4026-85D3-4C4CBBBA0820}" dt="2025-05-12T06:05:33.652" v="608"/>
          <ac:spMkLst>
            <pc:docMk/>
            <pc:sldMk cId="2404830478" sldId="300"/>
            <ac:spMk id="35" creationId="{7F4BB28D-3FB7-B4E7-407E-AEB8CF6191CF}"/>
          </ac:spMkLst>
        </pc:spChg>
        <pc:spChg chg="mod">
          <ac:chgData name="hyunjin yoon" userId="8a9c2f4637123c97" providerId="LiveId" clId="{19B82316-1AC9-4026-85D3-4C4CBBBA0820}" dt="2025-05-12T06:05:33.953" v="609"/>
          <ac:spMkLst>
            <pc:docMk/>
            <pc:sldMk cId="2404830478" sldId="300"/>
            <ac:spMk id="37" creationId="{07F1BD2F-1B1D-D761-DE2E-57C5EFA6E5D9}"/>
          </ac:spMkLst>
        </pc:spChg>
        <pc:spChg chg="mod">
          <ac:chgData name="hyunjin yoon" userId="8a9c2f4637123c97" providerId="LiveId" clId="{19B82316-1AC9-4026-85D3-4C4CBBBA0820}" dt="2025-05-12T06:05:33.953" v="609"/>
          <ac:spMkLst>
            <pc:docMk/>
            <pc:sldMk cId="2404830478" sldId="300"/>
            <ac:spMk id="38" creationId="{FB1A02DA-971B-E642-6301-9643F0C92C44}"/>
          </ac:spMkLst>
        </pc:spChg>
        <pc:spChg chg="mod">
          <ac:chgData name="hyunjin yoon" userId="8a9c2f4637123c97" providerId="LiveId" clId="{19B82316-1AC9-4026-85D3-4C4CBBBA0820}" dt="2025-05-12T06:05:34.323" v="610"/>
          <ac:spMkLst>
            <pc:docMk/>
            <pc:sldMk cId="2404830478" sldId="300"/>
            <ac:spMk id="40" creationId="{F93CC51F-5A92-D595-4419-1B58DB2605D3}"/>
          </ac:spMkLst>
        </pc:spChg>
        <pc:spChg chg="mod">
          <ac:chgData name="hyunjin yoon" userId="8a9c2f4637123c97" providerId="LiveId" clId="{19B82316-1AC9-4026-85D3-4C4CBBBA0820}" dt="2025-05-12T06:05:34.323" v="610"/>
          <ac:spMkLst>
            <pc:docMk/>
            <pc:sldMk cId="2404830478" sldId="300"/>
            <ac:spMk id="41" creationId="{F59397EF-E3F4-9325-0CAB-536F69566702}"/>
          </ac:spMkLst>
        </pc:spChg>
        <pc:spChg chg="mod">
          <ac:chgData name="hyunjin yoon" userId="8a9c2f4637123c97" providerId="LiveId" clId="{19B82316-1AC9-4026-85D3-4C4CBBBA0820}" dt="2025-05-12T06:05:34.694" v="611"/>
          <ac:spMkLst>
            <pc:docMk/>
            <pc:sldMk cId="2404830478" sldId="300"/>
            <ac:spMk id="43" creationId="{D5927526-8862-D04D-7C7C-FAE0E80C3545}"/>
          </ac:spMkLst>
        </pc:spChg>
        <pc:spChg chg="mod">
          <ac:chgData name="hyunjin yoon" userId="8a9c2f4637123c97" providerId="LiveId" clId="{19B82316-1AC9-4026-85D3-4C4CBBBA0820}" dt="2025-05-12T06:05:34.694" v="611"/>
          <ac:spMkLst>
            <pc:docMk/>
            <pc:sldMk cId="2404830478" sldId="300"/>
            <ac:spMk id="44" creationId="{DE86EDA0-A1EB-2E28-B916-1447D68736A9}"/>
          </ac:spMkLst>
        </pc:spChg>
        <pc:spChg chg="mod">
          <ac:chgData name="hyunjin yoon" userId="8a9c2f4637123c97" providerId="LiveId" clId="{19B82316-1AC9-4026-85D3-4C4CBBBA0820}" dt="2025-05-12T06:05:35.045" v="612"/>
          <ac:spMkLst>
            <pc:docMk/>
            <pc:sldMk cId="2404830478" sldId="300"/>
            <ac:spMk id="46" creationId="{01786F2E-8090-7420-A30A-4AC3BE189F8C}"/>
          </ac:spMkLst>
        </pc:spChg>
        <pc:spChg chg="mod">
          <ac:chgData name="hyunjin yoon" userId="8a9c2f4637123c97" providerId="LiveId" clId="{19B82316-1AC9-4026-85D3-4C4CBBBA0820}" dt="2025-05-12T06:05:35.045" v="612"/>
          <ac:spMkLst>
            <pc:docMk/>
            <pc:sldMk cId="2404830478" sldId="300"/>
            <ac:spMk id="47" creationId="{EE8BF6FB-54A5-1692-DA4E-2962C0BC008C}"/>
          </ac:spMkLst>
        </pc:spChg>
        <pc:spChg chg="mod">
          <ac:chgData name="hyunjin yoon" userId="8a9c2f4637123c97" providerId="LiveId" clId="{19B82316-1AC9-4026-85D3-4C4CBBBA0820}" dt="2025-05-12T07:37:06.907" v="2081"/>
          <ac:spMkLst>
            <pc:docMk/>
            <pc:sldMk cId="2404830478" sldId="300"/>
            <ac:spMk id="49" creationId="{CCEE8F33-4DEE-1027-239B-1B5250E5DBDB}"/>
          </ac:spMkLst>
        </pc:spChg>
        <pc:spChg chg="mod">
          <ac:chgData name="hyunjin yoon" userId="8a9c2f4637123c97" providerId="LiveId" clId="{19B82316-1AC9-4026-85D3-4C4CBBBA0820}" dt="2025-05-12T14:19:06.377" v="6994"/>
          <ac:spMkLst>
            <pc:docMk/>
            <pc:sldMk cId="2404830478" sldId="300"/>
            <ac:spMk id="50" creationId="{F6CE69BD-FFD7-D458-F138-B8676861ADEA}"/>
          </ac:spMkLst>
        </pc:spChg>
        <pc:spChg chg="mod">
          <ac:chgData name="hyunjin yoon" userId="8a9c2f4637123c97" providerId="LiveId" clId="{19B82316-1AC9-4026-85D3-4C4CBBBA0820}" dt="2025-05-12T08:05:21.878" v="2280" actId="20577"/>
          <ac:spMkLst>
            <pc:docMk/>
            <pc:sldMk cId="2404830478" sldId="300"/>
            <ac:spMk id="52" creationId="{F75F26D2-DB7A-2BD0-6C95-11DD9E43F1A8}"/>
          </ac:spMkLst>
        </pc:spChg>
        <pc:spChg chg="mod">
          <ac:chgData name="hyunjin yoon" userId="8a9c2f4637123c97" providerId="LiveId" clId="{19B82316-1AC9-4026-85D3-4C4CBBBA0820}" dt="2025-05-12T14:32:59.335" v="8052" actId="20577"/>
          <ac:spMkLst>
            <pc:docMk/>
            <pc:sldMk cId="2404830478" sldId="300"/>
            <ac:spMk id="53" creationId="{05E4F42F-A7A1-450B-ED96-421743E2D08C}"/>
          </ac:spMkLst>
        </pc:spChg>
        <pc:spChg chg="mod topLvl">
          <ac:chgData name="hyunjin yoon" userId="8a9c2f4637123c97" providerId="LiveId" clId="{19B82316-1AC9-4026-85D3-4C4CBBBA0820}" dt="2025-05-12T14:19:30.375" v="7056" actId="478"/>
          <ac:spMkLst>
            <pc:docMk/>
            <pc:sldMk cId="2404830478" sldId="300"/>
            <ac:spMk id="55" creationId="{A73A5A10-890D-D5BB-F0CE-7E34AB425FCD}"/>
          </ac:spMkLst>
        </pc:spChg>
        <pc:spChg chg="del mod topLvl">
          <ac:chgData name="hyunjin yoon" userId="8a9c2f4637123c97" providerId="LiveId" clId="{19B82316-1AC9-4026-85D3-4C4CBBBA0820}" dt="2025-05-12T14:19:30.375" v="7056" actId="478"/>
          <ac:spMkLst>
            <pc:docMk/>
            <pc:sldMk cId="2404830478" sldId="300"/>
            <ac:spMk id="56" creationId="{F7D05897-CDAE-A9C8-0082-D888D84D4CC4}"/>
          </ac:spMkLst>
        </pc:spChg>
        <pc:spChg chg="mod">
          <ac:chgData name="hyunjin yoon" userId="8a9c2f4637123c97" providerId="LiveId" clId="{19B82316-1AC9-4026-85D3-4C4CBBBA0820}" dt="2025-05-12T07:36:43.795" v="2053"/>
          <ac:spMkLst>
            <pc:docMk/>
            <pc:sldMk cId="2404830478" sldId="300"/>
            <ac:spMk id="62" creationId="{664BCF56-960C-9237-D1BD-87801D28D90C}"/>
          </ac:spMkLst>
        </pc:spChg>
        <pc:spChg chg="mod">
          <ac:chgData name="hyunjin yoon" userId="8a9c2f4637123c97" providerId="LiveId" clId="{19B82316-1AC9-4026-85D3-4C4CBBBA0820}" dt="2025-05-12T12:39:51.693" v="4810" actId="14100"/>
          <ac:spMkLst>
            <pc:docMk/>
            <pc:sldMk cId="2404830478" sldId="300"/>
            <ac:spMk id="63" creationId="{1F2C2CFF-1DF7-BF61-CE47-B70001E7ADF4}"/>
          </ac:spMkLst>
        </pc:spChg>
        <pc:spChg chg="mod">
          <ac:chgData name="hyunjin yoon" userId="8a9c2f4637123c97" providerId="LiveId" clId="{19B82316-1AC9-4026-85D3-4C4CBBBA0820}" dt="2025-05-12T06:17:49.898" v="1117" actId="165"/>
          <ac:spMkLst>
            <pc:docMk/>
            <pc:sldMk cId="2404830478" sldId="300"/>
            <ac:spMk id="64" creationId="{E3D63F86-F529-F22F-E136-F67A7C07D7DE}"/>
          </ac:spMkLst>
        </pc:spChg>
        <pc:spChg chg="mod">
          <ac:chgData name="hyunjin yoon" userId="8a9c2f4637123c97" providerId="LiveId" clId="{19B82316-1AC9-4026-85D3-4C4CBBBA0820}" dt="2025-05-12T12:32:01.518" v="4448" actId="20577"/>
          <ac:spMkLst>
            <pc:docMk/>
            <pc:sldMk cId="2404830478" sldId="300"/>
            <ac:spMk id="65" creationId="{4477788E-D753-5ED8-981E-85D426FFCD01}"/>
          </ac:spMkLst>
        </pc:spChg>
        <pc:spChg chg="mod">
          <ac:chgData name="hyunjin yoon" userId="8a9c2f4637123c97" providerId="LiveId" clId="{19B82316-1AC9-4026-85D3-4C4CBBBA0820}" dt="2025-05-12T06:18:31.093" v="1128" actId="20577"/>
          <ac:spMkLst>
            <pc:docMk/>
            <pc:sldMk cId="2404830478" sldId="300"/>
            <ac:spMk id="66" creationId="{870B0E4F-02CD-09B7-3A68-CB6D111F9A2E}"/>
          </ac:spMkLst>
        </pc:spChg>
        <pc:spChg chg="mod">
          <ac:chgData name="hyunjin yoon" userId="8a9c2f4637123c97" providerId="LiveId" clId="{19B82316-1AC9-4026-85D3-4C4CBBBA0820}" dt="2025-05-12T08:07:07.859" v="2328" actId="20577"/>
          <ac:spMkLst>
            <pc:docMk/>
            <pc:sldMk cId="2404830478" sldId="300"/>
            <ac:spMk id="67" creationId="{1D31B45B-0654-803C-4F6A-ADDAD84B1514}"/>
          </ac:spMkLst>
        </pc:spChg>
        <pc:spChg chg="add mod ord">
          <ac:chgData name="hyunjin yoon" userId="8a9c2f4637123c97" providerId="LiveId" clId="{19B82316-1AC9-4026-85D3-4C4CBBBA0820}" dt="2025-05-12T06:08:33.807" v="654" actId="167"/>
          <ac:spMkLst>
            <pc:docMk/>
            <pc:sldMk cId="2404830478" sldId="300"/>
            <ac:spMk id="68" creationId="{09FE2D69-0007-63E4-99F6-01DA231D714E}"/>
          </ac:spMkLst>
        </pc:spChg>
        <pc:spChg chg="add mod ord">
          <ac:chgData name="hyunjin yoon" userId="8a9c2f4637123c97" providerId="LiveId" clId="{19B82316-1AC9-4026-85D3-4C4CBBBA0820}" dt="2025-05-12T06:08:33.807" v="654" actId="167"/>
          <ac:spMkLst>
            <pc:docMk/>
            <pc:sldMk cId="2404830478" sldId="300"/>
            <ac:spMk id="69" creationId="{70CC46B6-7BFA-DA38-8497-D9B79C0D34D3}"/>
          </ac:spMkLst>
        </pc:spChg>
        <pc:spChg chg="add mod">
          <ac:chgData name="hyunjin yoon" userId="8a9c2f4637123c97" providerId="LiveId" clId="{19B82316-1AC9-4026-85D3-4C4CBBBA0820}" dt="2025-05-12T06:09:48.287" v="680" actId="122"/>
          <ac:spMkLst>
            <pc:docMk/>
            <pc:sldMk cId="2404830478" sldId="300"/>
            <ac:spMk id="70" creationId="{1AF0C45F-BE83-ECCA-640E-44F0D1FF0694}"/>
          </ac:spMkLst>
        </pc:spChg>
        <pc:grpChg chg="add del mod">
          <ac:chgData name="hyunjin yoon" userId="8a9c2f4637123c97" providerId="LiveId" clId="{19B82316-1AC9-4026-85D3-4C4CBBBA0820}" dt="2025-05-12T06:06:49.826" v="635" actId="478"/>
          <ac:grpSpMkLst>
            <pc:docMk/>
            <pc:sldMk cId="2404830478" sldId="300"/>
            <ac:grpSpMk id="29" creationId="{79FEED16-CB2D-DA6A-6A3B-CED91AF44BA6}"/>
          </ac:grpSpMkLst>
        </pc:grpChg>
        <pc:grpChg chg="add del mod">
          <ac:chgData name="hyunjin yoon" userId="8a9c2f4637123c97" providerId="LiveId" clId="{19B82316-1AC9-4026-85D3-4C4CBBBA0820}" dt="2025-05-12T06:07:44.647" v="647" actId="478"/>
          <ac:grpSpMkLst>
            <pc:docMk/>
            <pc:sldMk cId="2404830478" sldId="300"/>
            <ac:grpSpMk id="30" creationId="{BA696579-B964-AB97-6C00-9366E1B6B4C3}"/>
          </ac:grpSpMkLst>
        </pc:grpChg>
        <pc:grpChg chg="add del mod">
          <ac:chgData name="hyunjin yoon" userId="8a9c2f4637123c97" providerId="LiveId" clId="{19B82316-1AC9-4026-85D3-4C4CBBBA0820}" dt="2025-05-12T06:07:08.268" v="640" actId="478"/>
          <ac:grpSpMkLst>
            <pc:docMk/>
            <pc:sldMk cId="2404830478" sldId="300"/>
            <ac:grpSpMk id="33" creationId="{97992C96-79D4-DF00-C62A-E8CD1834B217}"/>
          </ac:grpSpMkLst>
        </pc:grpChg>
        <pc:grpChg chg="add del mod">
          <ac:chgData name="hyunjin yoon" userId="8a9c2f4637123c97" providerId="LiveId" clId="{19B82316-1AC9-4026-85D3-4C4CBBBA0820}" dt="2025-05-12T06:07:08.268" v="640" actId="478"/>
          <ac:grpSpMkLst>
            <pc:docMk/>
            <pc:sldMk cId="2404830478" sldId="300"/>
            <ac:grpSpMk id="36" creationId="{6190BD29-ACCC-152A-7035-1C7466CB5C5F}"/>
          </ac:grpSpMkLst>
        </pc:grpChg>
        <pc:grpChg chg="add del mod">
          <ac:chgData name="hyunjin yoon" userId="8a9c2f4637123c97" providerId="LiveId" clId="{19B82316-1AC9-4026-85D3-4C4CBBBA0820}" dt="2025-05-12T06:07:44.647" v="647" actId="478"/>
          <ac:grpSpMkLst>
            <pc:docMk/>
            <pc:sldMk cId="2404830478" sldId="300"/>
            <ac:grpSpMk id="39" creationId="{87497183-27B0-5B6C-9D28-3859F51702EE}"/>
          </ac:grpSpMkLst>
        </pc:grpChg>
        <pc:grpChg chg="add del mod">
          <ac:chgData name="hyunjin yoon" userId="8a9c2f4637123c97" providerId="LiveId" clId="{19B82316-1AC9-4026-85D3-4C4CBBBA0820}" dt="2025-05-12T06:07:44.647" v="647" actId="478"/>
          <ac:grpSpMkLst>
            <pc:docMk/>
            <pc:sldMk cId="2404830478" sldId="300"/>
            <ac:grpSpMk id="42" creationId="{3404124B-1223-F67F-091F-57304B10E0D6}"/>
          </ac:grpSpMkLst>
        </pc:grpChg>
        <pc:grpChg chg="add del mod">
          <ac:chgData name="hyunjin yoon" userId="8a9c2f4637123c97" providerId="LiveId" clId="{19B82316-1AC9-4026-85D3-4C4CBBBA0820}" dt="2025-05-12T06:07:08.268" v="640" actId="478"/>
          <ac:grpSpMkLst>
            <pc:docMk/>
            <pc:sldMk cId="2404830478" sldId="300"/>
            <ac:grpSpMk id="45" creationId="{051448A8-2CE7-867C-5BC1-520AF1017C03}"/>
          </ac:grpSpMkLst>
        </pc:grpChg>
        <pc:grpChg chg="add mod topLvl">
          <ac:chgData name="hyunjin yoon" userId="8a9c2f4637123c97" providerId="LiveId" clId="{19B82316-1AC9-4026-85D3-4C4CBBBA0820}" dt="2025-05-12T06:17:41.428" v="1116" actId="165"/>
          <ac:grpSpMkLst>
            <pc:docMk/>
            <pc:sldMk cId="2404830478" sldId="300"/>
            <ac:grpSpMk id="48" creationId="{41B19A79-F523-779B-6AC3-FB9F86B2C5C4}"/>
          </ac:grpSpMkLst>
        </pc:grpChg>
        <pc:grpChg chg="add mod topLvl">
          <ac:chgData name="hyunjin yoon" userId="8a9c2f4637123c97" providerId="LiveId" clId="{19B82316-1AC9-4026-85D3-4C4CBBBA0820}" dt="2025-05-12T06:17:41.428" v="1116" actId="165"/>
          <ac:grpSpMkLst>
            <pc:docMk/>
            <pc:sldMk cId="2404830478" sldId="300"/>
            <ac:grpSpMk id="51" creationId="{7187D8EB-2D9B-5900-F4CC-9C523E606466}"/>
          </ac:grpSpMkLst>
        </pc:grpChg>
        <pc:grpChg chg="add del mod topLvl">
          <ac:chgData name="hyunjin yoon" userId="8a9c2f4637123c97" providerId="LiveId" clId="{19B82316-1AC9-4026-85D3-4C4CBBBA0820}" dt="2025-05-12T14:19:30.375" v="7056" actId="478"/>
          <ac:grpSpMkLst>
            <pc:docMk/>
            <pc:sldMk cId="2404830478" sldId="300"/>
            <ac:grpSpMk id="54" creationId="{942AE241-4C82-5FAE-A3D2-0B199D0CB933}"/>
          </ac:grpSpMkLst>
        </pc:grpChg>
        <pc:grpChg chg="add del mod">
          <ac:chgData name="hyunjin yoon" userId="8a9c2f4637123c97" providerId="LiveId" clId="{19B82316-1AC9-4026-85D3-4C4CBBBA0820}" dt="2025-05-12T06:17:41.428" v="1116" actId="165"/>
          <ac:grpSpMkLst>
            <pc:docMk/>
            <pc:sldMk cId="2404830478" sldId="300"/>
            <ac:grpSpMk id="57" creationId="{01251F99-92A9-2072-B9D6-686D4837F4B2}"/>
          </ac:grpSpMkLst>
        </pc:grpChg>
        <pc:grpChg chg="add del mod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58" creationId="{24836511-9DF1-92C7-36EE-E58C24121F20}"/>
          </ac:grpSpMkLst>
        </pc:grpChg>
        <pc:grpChg chg="mod topLvl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59" creationId="{2ABDB15D-519C-C308-5885-E2996E03ED1D}"/>
          </ac:grpSpMkLst>
        </pc:grpChg>
        <pc:grpChg chg="mod topLvl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60" creationId="{2BF6E1B4-FFDC-F5C1-EB3D-C8581500B359}"/>
          </ac:grpSpMkLst>
        </pc:grpChg>
        <pc:grpChg chg="mod topLvl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61" creationId="{583F114C-8BFB-7516-A95E-71B909B7D0AA}"/>
          </ac:grpSpMkLst>
        </pc:grpChg>
        <pc:cxnChg chg="add mod">
          <ac:chgData name="hyunjin yoon" userId="8a9c2f4637123c97" providerId="LiveId" clId="{19B82316-1AC9-4026-85D3-4C4CBBBA0820}" dt="2025-05-12T05:56:38.489" v="345"/>
          <ac:cxnSpMkLst>
            <pc:docMk/>
            <pc:sldMk cId="2404830478" sldId="300"/>
            <ac:cxnSpMk id="9" creationId="{BA294EF6-7B8A-060C-1594-A3C64593BA26}"/>
          </ac:cxnSpMkLst>
        </pc:cxnChg>
      </pc:sldChg>
      <pc:sldChg chg="addSp delSp modSp new mod modClrScheme chgLayout">
        <pc:chgData name="hyunjin yoon" userId="8a9c2f4637123c97" providerId="LiveId" clId="{19B82316-1AC9-4026-85D3-4C4CBBBA0820}" dt="2025-05-12T06:06:24.812" v="626" actId="700"/>
        <pc:sldMkLst>
          <pc:docMk/>
          <pc:sldMk cId="2361427707" sldId="301"/>
        </pc:sldMkLst>
        <pc:spChg chg="del">
          <ac:chgData name="hyunjin yoon" userId="8a9c2f4637123c97" providerId="LiveId" clId="{19B82316-1AC9-4026-85D3-4C4CBBBA0820}" dt="2025-05-12T05:55:28.400" v="320" actId="478"/>
          <ac:spMkLst>
            <pc:docMk/>
            <pc:sldMk cId="2361427707" sldId="301"/>
            <ac:spMk id="2" creationId="{1FC3D238-AF63-7C18-E963-AC7CE05106EB}"/>
          </ac:spMkLst>
        </pc:spChg>
        <pc:spChg chg="del">
          <ac:chgData name="hyunjin yoon" userId="8a9c2f4637123c97" providerId="LiveId" clId="{19B82316-1AC9-4026-85D3-4C4CBBBA0820}" dt="2025-05-12T05:55:28.400" v="320" actId="478"/>
          <ac:spMkLst>
            <pc:docMk/>
            <pc:sldMk cId="2361427707" sldId="301"/>
            <ac:spMk id="3" creationId="{4E622822-D213-79BA-5EE3-C2AAF8945EFC}"/>
          </ac:spMkLst>
        </pc:spChg>
        <pc:spChg chg="mod ord">
          <ac:chgData name="hyunjin yoon" userId="8a9c2f4637123c97" providerId="LiveId" clId="{19B82316-1AC9-4026-85D3-4C4CBBBA0820}" dt="2025-05-12T06:06:24.812" v="626" actId="700"/>
          <ac:spMkLst>
            <pc:docMk/>
            <pc:sldMk cId="2361427707" sldId="301"/>
            <ac:spMk id="4" creationId="{746412EB-8586-AB45-C120-9F486D49C278}"/>
          </ac:spMkLst>
        </pc:spChg>
        <pc:spChg chg="add del mo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5" creationId="{44290DB9-AEB9-9E23-B433-4BCAEFDBD265}"/>
          </ac:spMkLst>
        </pc:spChg>
        <pc:spChg chg="add del mo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6" creationId="{CD7BCF0D-019E-A6EF-5FFC-D4B204458160}"/>
          </ac:spMkLst>
        </pc:spChg>
        <pc:spChg chg="add del mod or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9" creationId="{01098497-5C59-BF6A-620F-AEBECC7C5A75}"/>
          </ac:spMkLst>
        </pc:spChg>
        <pc:spChg chg="add del mod or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10" creationId="{47A04EF1-641C-459A-CF80-59299AA1E8AE}"/>
          </ac:spMkLst>
        </pc:spChg>
        <pc:spChg chg="add mod">
          <ac:chgData name="hyunjin yoon" userId="8a9c2f4637123c97" providerId="LiveId" clId="{19B82316-1AC9-4026-85D3-4C4CBBBA0820}" dt="2025-05-12T05:55:42.917" v="325"/>
          <ac:spMkLst>
            <pc:docMk/>
            <pc:sldMk cId="2361427707" sldId="301"/>
            <ac:spMk id="11" creationId="{078C4E83-7DE8-1CA6-B8FA-A59106D6563B}"/>
          </ac:spMkLst>
        </pc:spChg>
        <pc:spChg chg="add mod">
          <ac:chgData name="hyunjin yoon" userId="8a9c2f4637123c97" providerId="LiveId" clId="{19B82316-1AC9-4026-85D3-4C4CBBBA0820}" dt="2025-05-12T05:55:49.827" v="343" actId="14100"/>
          <ac:spMkLst>
            <pc:docMk/>
            <pc:sldMk cId="2361427707" sldId="301"/>
            <ac:spMk id="12" creationId="{C4AAE041-8DFD-F541-A95B-8ED768C3BA76}"/>
          </ac:spMkLst>
        </pc:spChg>
        <pc:grpChg chg="add del mod">
          <ac:chgData name="hyunjin yoon" userId="8a9c2f4637123c97" providerId="LiveId" clId="{19B82316-1AC9-4026-85D3-4C4CBBBA0820}" dt="2025-05-12T05:55:42.528" v="324" actId="478"/>
          <ac:grpSpMkLst>
            <pc:docMk/>
            <pc:sldMk cId="2361427707" sldId="301"/>
            <ac:grpSpMk id="7" creationId="{A92945FE-2C5B-37B4-1473-CA79A46BD49B}"/>
          </ac:grpSpMkLst>
        </pc:grpChg>
        <pc:grpChg chg="add mod">
          <ac:chgData name="hyunjin yoon" userId="8a9c2f4637123c97" providerId="LiveId" clId="{19B82316-1AC9-4026-85D3-4C4CBBBA0820}" dt="2025-05-12T05:55:42.917" v="325"/>
          <ac:grpSpMkLst>
            <pc:docMk/>
            <pc:sldMk cId="2361427707" sldId="301"/>
            <ac:grpSpMk id="13" creationId="{9803389C-C470-80FC-4CAB-DE0A73716A0D}"/>
          </ac:grpSpMkLst>
        </pc:grpChg>
        <pc:picChg chg="mod">
          <ac:chgData name="hyunjin yoon" userId="8a9c2f4637123c97" providerId="LiveId" clId="{19B82316-1AC9-4026-85D3-4C4CBBBA0820}" dt="2025-05-12T05:55:29.480" v="321"/>
          <ac:picMkLst>
            <pc:docMk/>
            <pc:sldMk cId="2361427707" sldId="301"/>
            <ac:picMk id="8" creationId="{A607ACF6-5370-474E-3C68-A77E789CA9A1}"/>
          </ac:picMkLst>
        </pc:picChg>
        <pc:picChg chg="mod">
          <ac:chgData name="hyunjin yoon" userId="8a9c2f4637123c97" providerId="LiveId" clId="{19B82316-1AC9-4026-85D3-4C4CBBBA0820}" dt="2025-05-12T05:55:42.917" v="325"/>
          <ac:picMkLst>
            <pc:docMk/>
            <pc:sldMk cId="2361427707" sldId="301"/>
            <ac:picMk id="14" creationId="{1D3E285A-F9CB-D555-5DF3-01533B5F6DD3}"/>
          </ac:picMkLst>
        </pc:picChg>
      </pc:sldChg>
      <pc:sldChg chg="delSp new del mod">
        <pc:chgData name="hyunjin yoon" userId="8a9c2f4637123c97" providerId="LiveId" clId="{19B82316-1AC9-4026-85D3-4C4CBBBA0820}" dt="2025-05-12T05:55:24.770" v="318" actId="47"/>
        <pc:sldMkLst>
          <pc:docMk/>
          <pc:sldMk cId="4140775671" sldId="301"/>
        </pc:sldMkLst>
        <pc:spChg chg="del">
          <ac:chgData name="hyunjin yoon" userId="8a9c2f4637123c97" providerId="LiveId" clId="{19B82316-1AC9-4026-85D3-4C4CBBBA0820}" dt="2025-05-12T05:55:19.583" v="317" actId="478"/>
          <ac:spMkLst>
            <pc:docMk/>
            <pc:sldMk cId="4140775671" sldId="301"/>
            <ac:spMk id="2" creationId="{7C25DDC9-CA9D-DFC5-547D-D630505B241F}"/>
          </ac:spMkLst>
        </pc:spChg>
        <pc:spChg chg="del">
          <ac:chgData name="hyunjin yoon" userId="8a9c2f4637123c97" providerId="LiveId" clId="{19B82316-1AC9-4026-85D3-4C4CBBBA0820}" dt="2025-05-12T05:55:19.583" v="317" actId="478"/>
          <ac:spMkLst>
            <pc:docMk/>
            <pc:sldMk cId="4140775671" sldId="301"/>
            <ac:spMk id="3" creationId="{25D0BB07-6308-F712-FDC5-8D775BAA1B88}"/>
          </ac:spMkLst>
        </pc:spChg>
        <pc:spChg chg="del">
          <ac:chgData name="hyunjin yoon" userId="8a9c2f4637123c97" providerId="LiveId" clId="{19B82316-1AC9-4026-85D3-4C4CBBBA0820}" dt="2025-05-12T05:55:19.583" v="317" actId="478"/>
          <ac:spMkLst>
            <pc:docMk/>
            <pc:sldMk cId="4140775671" sldId="301"/>
            <ac:spMk id="4" creationId="{1595E047-469A-B0D2-4F26-F62645E09545}"/>
          </ac:spMkLst>
        </pc:spChg>
      </pc:sldChg>
      <pc:sldChg chg="new del">
        <pc:chgData name="hyunjin yoon" userId="8a9c2f4637123c97" providerId="LiveId" clId="{19B82316-1AC9-4026-85D3-4C4CBBBA0820}" dt="2025-05-12T06:08:44.502" v="657" actId="680"/>
        <pc:sldMkLst>
          <pc:docMk/>
          <pc:sldMk cId="886662667" sldId="302"/>
        </pc:sldMkLst>
      </pc:sldChg>
      <pc:sldChg chg="new del">
        <pc:chgData name="hyunjin yoon" userId="8a9c2f4637123c97" providerId="LiveId" clId="{19B82316-1AC9-4026-85D3-4C4CBBBA0820}" dt="2025-05-12T06:09:33.629" v="670" actId="47"/>
        <pc:sldMkLst>
          <pc:docMk/>
          <pc:sldMk cId="3825091572" sldId="302"/>
        </pc:sldMkLst>
      </pc:sldChg>
      <pc:sldChg chg="new del">
        <pc:chgData name="hyunjin yoon" userId="8a9c2f4637123c97" providerId="LiveId" clId="{19B82316-1AC9-4026-85D3-4C4CBBBA0820}" dt="2025-05-12T06:10:02.271" v="682" actId="47"/>
        <pc:sldMkLst>
          <pc:docMk/>
          <pc:sldMk cId="3940818972" sldId="302"/>
        </pc:sldMkLst>
      </pc:sldChg>
      <pc:sldChg chg="addSp delSp modSp add mod setBg modNotesTx">
        <pc:chgData name="hyunjin yoon" userId="8a9c2f4637123c97" providerId="LiveId" clId="{19B82316-1AC9-4026-85D3-4C4CBBBA0820}" dt="2025-05-12T06:15:51.078" v="1014" actId="20577"/>
        <pc:sldMkLst>
          <pc:docMk/>
          <pc:sldMk cId="4156424184" sldId="302"/>
        </pc:sldMkLst>
        <pc:spChg chg="del">
          <ac:chgData name="hyunjin yoon" userId="8a9c2f4637123c97" providerId="LiveId" clId="{19B82316-1AC9-4026-85D3-4C4CBBBA0820}" dt="2025-05-12T06:15:36.379" v="968" actId="478"/>
          <ac:spMkLst>
            <pc:docMk/>
            <pc:sldMk cId="4156424184" sldId="302"/>
            <ac:spMk id="8" creationId="{00000000-0000-0000-0000-000000000000}"/>
          </ac:spMkLst>
        </pc:spChg>
        <pc:spChg chg="del">
          <ac:chgData name="hyunjin yoon" userId="8a9c2f4637123c97" providerId="LiveId" clId="{19B82316-1AC9-4026-85D3-4C4CBBBA0820}" dt="2025-05-12T06:15:36.379" v="968" actId="478"/>
          <ac:spMkLst>
            <pc:docMk/>
            <pc:sldMk cId="4156424184" sldId="302"/>
            <ac:spMk id="9" creationId="{00000000-0000-0000-0000-000000000000}"/>
          </ac:spMkLst>
        </pc:spChg>
        <pc:spChg chg="del mod">
          <ac:chgData name="hyunjin yoon" userId="8a9c2f4637123c97" providerId="LiveId" clId="{19B82316-1AC9-4026-85D3-4C4CBBBA0820}" dt="2025-05-12T06:15:36.379" v="968" actId="478"/>
          <ac:spMkLst>
            <pc:docMk/>
            <pc:sldMk cId="4156424184" sldId="302"/>
            <ac:spMk id="10" creationId="{00000000-0000-0000-0000-000000000000}"/>
          </ac:spMkLst>
        </pc:spChg>
        <pc:spChg chg="add mod">
          <ac:chgData name="hyunjin yoon" userId="8a9c2f4637123c97" providerId="LiveId" clId="{19B82316-1AC9-4026-85D3-4C4CBBBA0820}" dt="2025-05-12T06:15:36.600" v="969"/>
          <ac:spMkLst>
            <pc:docMk/>
            <pc:sldMk cId="4156424184" sldId="302"/>
            <ac:spMk id="11" creationId="{AD4F68A3-A775-4F14-1CDC-D1C4B54D46F5}"/>
          </ac:spMkLst>
        </pc:spChg>
        <pc:spChg chg="add mod">
          <ac:chgData name="hyunjin yoon" userId="8a9c2f4637123c97" providerId="LiveId" clId="{19B82316-1AC9-4026-85D3-4C4CBBBA0820}" dt="2025-05-12T06:15:36.600" v="969"/>
          <ac:spMkLst>
            <pc:docMk/>
            <pc:sldMk cId="4156424184" sldId="302"/>
            <ac:spMk id="12" creationId="{546A4B12-B1E2-263F-6127-88675E805C88}"/>
          </ac:spMkLst>
        </pc:spChg>
        <pc:spChg chg="add mod">
          <ac:chgData name="hyunjin yoon" userId="8a9c2f4637123c97" providerId="LiveId" clId="{19B82316-1AC9-4026-85D3-4C4CBBBA0820}" dt="2025-05-12T06:15:36.600" v="969"/>
          <ac:spMkLst>
            <pc:docMk/>
            <pc:sldMk cId="4156424184" sldId="302"/>
            <ac:spMk id="13" creationId="{728EB233-ABFA-DD9A-1B62-9C8FE9F38ECD}"/>
          </ac:spMkLst>
        </pc:spChg>
        <pc:grpChg chg="add mod">
          <ac:chgData name="hyunjin yoon" userId="8a9c2f4637123c97" providerId="LiveId" clId="{19B82316-1AC9-4026-85D3-4C4CBBBA0820}" dt="2025-05-12T06:15:36.600" v="969"/>
          <ac:grpSpMkLst>
            <pc:docMk/>
            <pc:sldMk cId="4156424184" sldId="302"/>
            <ac:grpSpMk id="2" creationId="{CE2FFEB3-D75A-8A76-91F6-7D23AA111E8A}"/>
          </ac:grpSpMkLst>
        </pc:grpChg>
        <pc:grpChg chg="add mod">
          <ac:chgData name="hyunjin yoon" userId="8a9c2f4637123c97" providerId="LiveId" clId="{19B82316-1AC9-4026-85D3-4C4CBBBA0820}" dt="2025-05-12T06:15:36.600" v="969"/>
          <ac:grpSpMkLst>
            <pc:docMk/>
            <pc:sldMk cId="4156424184" sldId="302"/>
            <ac:grpSpMk id="5" creationId="{B7DC9A8C-A5E2-C870-5F1A-C19C4A9D9062}"/>
          </ac:grpSpMkLst>
        </pc:grpChg>
        <pc:grpChg chg="del">
          <ac:chgData name="hyunjin yoon" userId="8a9c2f4637123c97" providerId="LiveId" clId="{19B82316-1AC9-4026-85D3-4C4CBBBA0820}" dt="2025-05-12T06:15:36.379" v="968" actId="478"/>
          <ac:grpSpMkLst>
            <pc:docMk/>
            <pc:sldMk cId="4156424184" sldId="302"/>
            <ac:grpSpMk id="1001" creationId="{00000000-0000-0000-0000-000000000000}"/>
          </ac:grpSpMkLst>
        </pc:grpChg>
        <pc:grpChg chg="del">
          <ac:chgData name="hyunjin yoon" userId="8a9c2f4637123c97" providerId="LiveId" clId="{19B82316-1AC9-4026-85D3-4C4CBBBA0820}" dt="2025-05-12T06:15:36.379" v="968" actId="478"/>
          <ac:grpSpMkLst>
            <pc:docMk/>
            <pc:sldMk cId="4156424184" sldId="302"/>
            <ac:grpSpMk id="1002" creationId="{00000000-0000-0000-0000-000000000000}"/>
          </ac:grpSpMkLst>
        </pc:grpChg>
        <pc:picChg chg="mod">
          <ac:chgData name="hyunjin yoon" userId="8a9c2f4637123c97" providerId="LiveId" clId="{19B82316-1AC9-4026-85D3-4C4CBBBA0820}" dt="2025-05-12T06:15:36.600" v="969"/>
          <ac:picMkLst>
            <pc:docMk/>
            <pc:sldMk cId="4156424184" sldId="302"/>
            <ac:picMk id="4" creationId="{260FFFAE-6235-28E8-EB24-06F556E22108}"/>
          </ac:picMkLst>
        </pc:picChg>
        <pc:picChg chg="mod">
          <ac:chgData name="hyunjin yoon" userId="8a9c2f4637123c97" providerId="LiveId" clId="{19B82316-1AC9-4026-85D3-4C4CBBBA0820}" dt="2025-05-12T06:15:36.600" v="969"/>
          <ac:picMkLst>
            <pc:docMk/>
            <pc:sldMk cId="4156424184" sldId="302"/>
            <ac:picMk id="7" creationId="{23F0A70C-3F4C-792E-0737-CB9969504B05}"/>
          </ac:picMkLst>
        </pc:picChg>
      </pc:sldChg>
      <pc:sldChg chg="new del">
        <pc:chgData name="hyunjin yoon" userId="8a9c2f4637123c97" providerId="LiveId" clId="{19B82316-1AC9-4026-85D3-4C4CBBBA0820}" dt="2025-05-12T06:24:55.389" v="1239" actId="47"/>
        <pc:sldMkLst>
          <pc:docMk/>
          <pc:sldMk cId="582521765" sldId="303"/>
        </pc:sldMkLst>
      </pc:sldChg>
      <pc:sldChg chg="delSp new del mod">
        <pc:chgData name="hyunjin yoon" userId="8a9c2f4637123c97" providerId="LiveId" clId="{19B82316-1AC9-4026-85D3-4C4CBBBA0820}" dt="2025-05-12T06:09:45.185" v="679" actId="47"/>
        <pc:sldMkLst>
          <pc:docMk/>
          <pc:sldMk cId="1030933920" sldId="303"/>
        </pc:sldMkLst>
        <pc:spChg chg="del">
          <ac:chgData name="hyunjin yoon" userId="8a9c2f4637123c97" providerId="LiveId" clId="{19B82316-1AC9-4026-85D3-4C4CBBBA0820}" dt="2025-05-12T06:09:38.332" v="673" actId="21"/>
          <ac:spMkLst>
            <pc:docMk/>
            <pc:sldMk cId="1030933920" sldId="303"/>
            <ac:spMk id="2" creationId="{B59FA709-C646-8E00-C742-694C9B4D610D}"/>
          </ac:spMkLst>
        </pc:spChg>
      </pc:sldChg>
      <pc:sldChg chg="add del setBg">
        <pc:chgData name="hyunjin yoon" userId="8a9c2f4637123c97" providerId="LiveId" clId="{19B82316-1AC9-4026-85D3-4C4CBBBA0820}" dt="2025-05-12T06:15:37.973" v="970" actId="47"/>
        <pc:sldMkLst>
          <pc:docMk/>
          <pc:sldMk cId="2989091831" sldId="303"/>
        </pc:sldMkLst>
      </pc:sldChg>
      <pc:sldChg chg="addSp delSp modSp add mod modNotesTx">
        <pc:chgData name="hyunjin yoon" userId="8a9c2f4637123c97" providerId="LiveId" clId="{19B82316-1AC9-4026-85D3-4C4CBBBA0820}" dt="2025-05-12T15:09:27.765" v="10215" actId="20577"/>
        <pc:sldMkLst>
          <pc:docMk/>
          <pc:sldMk cId="1515631828" sldId="304"/>
        </pc:sldMkLst>
        <pc:spChg chg="mod">
          <ac:chgData name="hyunjin yoon" userId="8a9c2f4637123c97" providerId="LiveId" clId="{19B82316-1AC9-4026-85D3-4C4CBBBA0820}" dt="2025-05-12T06:23:50.199" v="1132" actId="20577"/>
          <ac:spMkLst>
            <pc:docMk/>
            <pc:sldMk cId="1515631828" sldId="304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06:24:07.772" v="1159" actId="14100"/>
          <ac:spMkLst>
            <pc:docMk/>
            <pc:sldMk cId="1515631828" sldId="304"/>
            <ac:spMk id="12" creationId="{C4AAE041-8DFD-F541-A95B-8ED768C3BA76}"/>
          </ac:spMkLst>
        </pc:spChg>
        <pc:picChg chg="add del">
          <ac:chgData name="hyunjin yoon" userId="8a9c2f4637123c97" providerId="LiveId" clId="{19B82316-1AC9-4026-85D3-4C4CBBBA0820}" dt="2025-05-12T07:25:30.576" v="1794" actId="21"/>
          <ac:picMkLst>
            <pc:docMk/>
            <pc:sldMk cId="1515631828" sldId="304"/>
            <ac:picMk id="3074" creationId="{43917906-5B3A-7053-894D-8E5BB4EB7DBF}"/>
          </ac:picMkLst>
        </pc:picChg>
      </pc:sldChg>
      <pc:sldChg chg="modSp add mod modNotesTx">
        <pc:chgData name="hyunjin yoon" userId="8a9c2f4637123c97" providerId="LiveId" clId="{19B82316-1AC9-4026-85D3-4C4CBBBA0820}" dt="2025-05-12T15:12:11.705" v="10784" actId="20577"/>
        <pc:sldMkLst>
          <pc:docMk/>
          <pc:sldMk cId="3744067867" sldId="305"/>
        </pc:sldMkLst>
        <pc:spChg chg="mod">
          <ac:chgData name="hyunjin yoon" userId="8a9c2f4637123c97" providerId="LiveId" clId="{19B82316-1AC9-4026-85D3-4C4CBBBA0820}" dt="2025-05-12T06:24:12.537" v="1162" actId="20577"/>
          <ac:spMkLst>
            <pc:docMk/>
            <pc:sldMk cId="3744067867" sldId="305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12:38:47.983" v="4697"/>
          <ac:spMkLst>
            <pc:docMk/>
            <pc:sldMk cId="3744067867" sldId="305"/>
            <ac:spMk id="12" creationId="{C4AAE041-8DFD-F541-A95B-8ED768C3BA76}"/>
          </ac:spMkLst>
        </pc:spChg>
      </pc:sldChg>
      <pc:sldChg chg="modSp add mod">
        <pc:chgData name="hyunjin yoon" userId="8a9c2f4637123c97" providerId="LiveId" clId="{19B82316-1AC9-4026-85D3-4C4CBBBA0820}" dt="2025-05-12T14:18:44.298" v="6924"/>
        <pc:sldMkLst>
          <pc:docMk/>
          <pc:sldMk cId="2724530460" sldId="306"/>
        </pc:sldMkLst>
        <pc:spChg chg="mod">
          <ac:chgData name="hyunjin yoon" userId="8a9c2f4637123c97" providerId="LiveId" clId="{19B82316-1AC9-4026-85D3-4C4CBBBA0820}" dt="2025-05-12T06:24:24.270" v="1183" actId="20577"/>
          <ac:spMkLst>
            <pc:docMk/>
            <pc:sldMk cId="2724530460" sldId="306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14:18:44.298" v="6924"/>
          <ac:spMkLst>
            <pc:docMk/>
            <pc:sldMk cId="2724530460" sldId="306"/>
            <ac:spMk id="12" creationId="{C4AAE041-8DFD-F541-A95B-8ED768C3BA76}"/>
          </ac:spMkLst>
        </pc:spChg>
      </pc:sldChg>
      <pc:sldChg chg="modSp add mod modNotesTx">
        <pc:chgData name="hyunjin yoon" userId="8a9c2f4637123c97" providerId="LiveId" clId="{19B82316-1AC9-4026-85D3-4C4CBBBA0820}" dt="2025-05-12T15:35:58.107" v="16746" actId="20577"/>
        <pc:sldMkLst>
          <pc:docMk/>
          <pc:sldMk cId="3212790461" sldId="307"/>
        </pc:sldMkLst>
        <pc:spChg chg="mod">
          <ac:chgData name="hyunjin yoon" userId="8a9c2f4637123c97" providerId="LiveId" clId="{19B82316-1AC9-4026-85D3-4C4CBBBA0820}" dt="2025-05-12T06:24:35.783" v="1208" actId="20577"/>
          <ac:spMkLst>
            <pc:docMk/>
            <pc:sldMk cId="3212790461" sldId="307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14:38:20.739" v="8621"/>
          <ac:spMkLst>
            <pc:docMk/>
            <pc:sldMk cId="3212790461" sldId="307"/>
            <ac:spMk id="12" creationId="{C4AAE041-8DFD-F541-A95B-8ED768C3BA76}"/>
          </ac:spMkLst>
        </pc:spChg>
      </pc:sldChg>
      <pc:sldChg chg="modSp add mod">
        <pc:chgData name="hyunjin yoon" userId="8a9c2f4637123c97" providerId="LiveId" clId="{19B82316-1AC9-4026-85D3-4C4CBBBA0820}" dt="2025-05-12T06:24:50.756" v="1238" actId="20577"/>
        <pc:sldMkLst>
          <pc:docMk/>
          <pc:sldMk cId="353484520" sldId="308"/>
        </pc:sldMkLst>
        <pc:spChg chg="mod">
          <ac:chgData name="hyunjin yoon" userId="8a9c2f4637123c97" providerId="LiveId" clId="{19B82316-1AC9-4026-85D3-4C4CBBBA0820}" dt="2025-05-12T06:24:45.546" v="1231" actId="20577"/>
          <ac:spMkLst>
            <pc:docMk/>
            <pc:sldMk cId="353484520" sldId="308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06:24:50.756" v="1238" actId="20577"/>
          <ac:spMkLst>
            <pc:docMk/>
            <pc:sldMk cId="353484520" sldId="308"/>
            <ac:spMk id="12" creationId="{C4AAE041-8DFD-F541-A95B-8ED768C3BA76}"/>
          </ac:spMkLst>
        </pc:spChg>
      </pc:sldChg>
      <pc:sldChg chg="addSp delSp modSp add mod setBg modNotesTx">
        <pc:chgData name="hyunjin yoon" userId="8a9c2f4637123c97" providerId="LiveId" clId="{19B82316-1AC9-4026-85D3-4C4CBBBA0820}" dt="2025-05-12T15:11:24.729" v="10585" actId="5793"/>
        <pc:sldMkLst>
          <pc:docMk/>
          <pc:sldMk cId="700870767" sldId="309"/>
        </pc:sldMkLst>
        <pc:spChg chg="add mod">
          <ac:chgData name="hyunjin yoon" userId="8a9c2f4637123c97" providerId="LiveId" clId="{19B82316-1AC9-4026-85D3-4C4CBBBA0820}" dt="2025-05-12T08:16:17.490" v="2784" actId="1076"/>
          <ac:spMkLst>
            <pc:docMk/>
            <pc:sldMk cId="700870767" sldId="309"/>
            <ac:spMk id="4" creationId="{44BD6872-B6E1-5CE4-CB9C-14C8086DE8EE}"/>
          </ac:spMkLst>
        </pc:spChg>
        <pc:spChg chg="add del mod ord">
          <ac:chgData name="hyunjin yoon" userId="8a9c2f4637123c97" providerId="LiveId" clId="{19B82316-1AC9-4026-85D3-4C4CBBBA0820}" dt="2025-05-12T07:45:36.250" v="2206" actId="478"/>
          <ac:spMkLst>
            <pc:docMk/>
            <pc:sldMk cId="700870767" sldId="309"/>
            <ac:spMk id="7" creationId="{2210E892-07D8-C3E6-2AB4-94CC525CE53B}"/>
          </ac:spMkLst>
        </pc:spChg>
        <pc:spChg chg="mod">
          <ac:chgData name="hyunjin yoon" userId="8a9c2f4637123c97" providerId="LiveId" clId="{19B82316-1AC9-4026-85D3-4C4CBBBA0820}" dt="2025-05-12T07:46:19.173" v="2244" actId="1076"/>
          <ac:spMkLst>
            <pc:docMk/>
            <pc:sldMk cId="700870767" sldId="309"/>
            <ac:spMk id="9" creationId="{00000000-0000-0000-0000-000000000000}"/>
          </ac:spMkLst>
        </pc:spChg>
        <pc:spChg chg="del mod">
          <ac:chgData name="hyunjin yoon" userId="8a9c2f4637123c97" providerId="LiveId" clId="{19B82316-1AC9-4026-85D3-4C4CBBBA0820}" dt="2025-05-12T07:22:15.956" v="1671" actId="478"/>
          <ac:spMkLst>
            <pc:docMk/>
            <pc:sldMk cId="700870767" sldId="309"/>
            <ac:spMk id="11" creationId="{6785F170-29EB-F103-0AB4-0602E9E15061}"/>
          </ac:spMkLst>
        </pc:spChg>
        <pc:spChg chg="add mod ord">
          <ac:chgData name="hyunjin yoon" userId="8a9c2f4637123c97" providerId="LiveId" clId="{19B82316-1AC9-4026-85D3-4C4CBBBA0820}" dt="2025-05-12T08:16:17.490" v="2784" actId="1076"/>
          <ac:spMkLst>
            <pc:docMk/>
            <pc:sldMk cId="700870767" sldId="309"/>
            <ac:spMk id="12" creationId="{50991A82-89DD-E82D-F6FD-6546801E2D38}"/>
          </ac:spMkLst>
        </pc:spChg>
        <pc:spChg chg="add del mod">
          <ac:chgData name="hyunjin yoon" userId="8a9c2f4637123c97" providerId="LiveId" clId="{19B82316-1AC9-4026-85D3-4C4CBBBA0820}" dt="2025-05-12T08:14:59.687" v="2734" actId="478"/>
          <ac:spMkLst>
            <pc:docMk/>
            <pc:sldMk cId="700870767" sldId="309"/>
            <ac:spMk id="13" creationId="{969BC2DA-87A1-A0C0-75CE-EFEA3FB3C192}"/>
          </ac:spMkLst>
        </pc:spChg>
        <pc:spChg chg="add mod">
          <ac:chgData name="hyunjin yoon" userId="8a9c2f4637123c97" providerId="LiveId" clId="{19B82316-1AC9-4026-85D3-4C4CBBBA0820}" dt="2025-05-12T08:14:58.418" v="2733"/>
          <ac:spMkLst>
            <pc:docMk/>
            <pc:sldMk cId="700870767" sldId="309"/>
            <ac:spMk id="15" creationId="{0A97437B-476B-CDF2-EE3E-502442AC67EC}"/>
          </ac:spMkLst>
        </pc:sp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5" creationId="{B57A936E-A0F1-FFDA-9444-239B96303312}"/>
          </ac:picMkLst>
        </pc:pic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2050" creationId="{AE932E84-5545-1AA5-B48A-1DCB9EFA2ED2}"/>
          </ac:picMkLst>
        </pc:pic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2052" creationId="{84F39906-3186-34AE-812B-6192085D2929}"/>
          </ac:picMkLst>
        </pc:picChg>
        <pc:picChg chg="add del">
          <ac:chgData name="hyunjin yoon" userId="8a9c2f4637123c97" providerId="LiveId" clId="{19B82316-1AC9-4026-85D3-4C4CBBBA0820}" dt="2025-05-12T07:24:13.187" v="1769" actId="478"/>
          <ac:picMkLst>
            <pc:docMk/>
            <pc:sldMk cId="700870767" sldId="309"/>
            <ac:picMk id="2054" creationId="{180144C5-DA36-6691-FB78-FB5BE994EF6E}"/>
          </ac:picMkLst>
        </pc:picChg>
        <pc:picChg chg="add del">
          <ac:chgData name="hyunjin yoon" userId="8a9c2f4637123c97" providerId="LiveId" clId="{19B82316-1AC9-4026-85D3-4C4CBBBA0820}" dt="2025-05-12T07:24:13.187" v="1769" actId="478"/>
          <ac:picMkLst>
            <pc:docMk/>
            <pc:sldMk cId="700870767" sldId="309"/>
            <ac:picMk id="2056" creationId="{98282915-C704-B98B-15ED-75A45A32B366}"/>
          </ac:picMkLst>
        </pc:pic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2058" creationId="{68517F21-5802-7DD2-A7D6-238131F66AA9}"/>
          </ac:picMkLst>
        </pc:picChg>
      </pc:sldChg>
      <pc:sldChg chg="addSp delSp modSp add mod setBg modAnim modNotesTx">
        <pc:chgData name="hyunjin yoon" userId="8a9c2f4637123c97" providerId="LiveId" clId="{19B82316-1AC9-4026-85D3-4C4CBBBA0820}" dt="2025-05-12T15:09:36.611" v="10284" actId="20577"/>
        <pc:sldMkLst>
          <pc:docMk/>
          <pc:sldMk cId="353120427" sldId="310"/>
        </pc:sldMkLst>
        <pc:spChg chg="add mod">
          <ac:chgData name="hyunjin yoon" userId="8a9c2f4637123c97" providerId="LiveId" clId="{19B82316-1AC9-4026-85D3-4C4CBBBA0820}" dt="2025-05-12T08:35:04.942" v="3571"/>
          <ac:spMkLst>
            <pc:docMk/>
            <pc:sldMk cId="353120427" sldId="310"/>
            <ac:spMk id="4" creationId="{6A4D77EF-03A7-1C23-4D54-98AE0D3F7A7E}"/>
          </ac:spMkLst>
        </pc:spChg>
        <pc:spChg chg="add del mod">
          <ac:chgData name="hyunjin yoon" userId="8a9c2f4637123c97" providerId="LiveId" clId="{19B82316-1AC9-4026-85D3-4C4CBBBA0820}" dt="2025-05-12T08:46:35.049" v="4184" actId="478"/>
          <ac:spMkLst>
            <pc:docMk/>
            <pc:sldMk cId="353120427" sldId="310"/>
            <ac:spMk id="5" creationId="{1C0A8D7D-E9AE-2FFA-6939-221C8295CB96}"/>
          </ac:spMkLst>
        </pc:spChg>
        <pc:spChg chg="mod">
          <ac:chgData name="hyunjin yoon" userId="8a9c2f4637123c97" providerId="LiveId" clId="{19B82316-1AC9-4026-85D3-4C4CBBBA0820}" dt="2025-05-12T07:27:38.276" v="1866"/>
          <ac:spMkLst>
            <pc:docMk/>
            <pc:sldMk cId="353120427" sldId="310"/>
            <ac:spMk id="9" creationId="{00000000-0000-0000-0000-000000000000}"/>
          </ac:spMkLst>
        </pc:spChg>
        <pc:spChg chg="del mod">
          <ac:chgData name="hyunjin yoon" userId="8a9c2f4637123c97" providerId="LiveId" clId="{19B82316-1AC9-4026-85D3-4C4CBBBA0820}" dt="2025-05-12T08:34:59.564" v="3554" actId="478"/>
          <ac:spMkLst>
            <pc:docMk/>
            <pc:sldMk cId="353120427" sldId="310"/>
            <ac:spMk id="11" creationId="{6785F170-29EB-F103-0AB4-0602E9E15061}"/>
          </ac:spMkLst>
        </pc:spChg>
        <pc:picChg chg="add mod">
          <ac:chgData name="hyunjin yoon" userId="8a9c2f4637123c97" providerId="LiveId" clId="{19B82316-1AC9-4026-85D3-4C4CBBBA0820}" dt="2025-05-12T12:28:40.821" v="4318" actId="1076"/>
          <ac:picMkLst>
            <pc:docMk/>
            <pc:sldMk cId="353120427" sldId="310"/>
            <ac:picMk id="7" creationId="{B9339CEB-B045-FDFA-5AC3-863FC16F5844}"/>
          </ac:picMkLst>
        </pc:picChg>
        <pc:picChg chg="add mod">
          <ac:chgData name="hyunjin yoon" userId="8a9c2f4637123c97" providerId="LiveId" clId="{19B82316-1AC9-4026-85D3-4C4CBBBA0820}" dt="2025-05-12T12:28:49.642" v="4321" actId="1076"/>
          <ac:picMkLst>
            <pc:docMk/>
            <pc:sldMk cId="353120427" sldId="310"/>
            <ac:picMk id="12" creationId="{71A86FA6-C62E-15D6-7536-9BF880313470}"/>
          </ac:picMkLst>
        </pc:picChg>
        <pc:picChg chg="add mod">
          <ac:chgData name="hyunjin yoon" userId="8a9c2f4637123c97" providerId="LiveId" clId="{19B82316-1AC9-4026-85D3-4C4CBBBA0820}" dt="2025-05-12T12:29:03.052" v="4324" actId="1076"/>
          <ac:picMkLst>
            <pc:docMk/>
            <pc:sldMk cId="353120427" sldId="310"/>
            <ac:picMk id="15" creationId="{E674FA41-145A-2E1B-C05E-C8A4B0979FDA}"/>
          </ac:picMkLst>
        </pc:picChg>
        <pc:picChg chg="del">
          <ac:chgData name="hyunjin yoon" userId="8a9c2f4637123c97" providerId="LiveId" clId="{19B82316-1AC9-4026-85D3-4C4CBBBA0820}" dt="2025-05-12T07:31:15.455" v="1950" actId="478"/>
          <ac:picMkLst>
            <pc:docMk/>
            <pc:sldMk cId="353120427" sldId="310"/>
            <ac:picMk id="24" creationId="{43618624-AC52-C2EC-87F5-0E2E82074D03}"/>
          </ac:picMkLst>
        </pc:picChg>
        <pc:picChg chg="del">
          <ac:chgData name="hyunjin yoon" userId="8a9c2f4637123c97" providerId="LiveId" clId="{19B82316-1AC9-4026-85D3-4C4CBBBA0820}" dt="2025-05-12T07:31:14.409" v="1949" actId="478"/>
          <ac:picMkLst>
            <pc:docMk/>
            <pc:sldMk cId="353120427" sldId="310"/>
            <ac:picMk id="1030" creationId="{AA4B0C4A-64E8-2BDE-76B8-61F82F7140C7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18:14.609" v="12421" actId="20577"/>
        <pc:sldMkLst>
          <pc:docMk/>
          <pc:sldMk cId="806856061" sldId="311"/>
        </pc:sldMkLst>
        <pc:spChg chg="add mod">
          <ac:chgData name="hyunjin yoon" userId="8a9c2f4637123c97" providerId="LiveId" clId="{19B82316-1AC9-4026-85D3-4C4CBBBA0820}" dt="2025-05-12T13:24:11.226" v="5599"/>
          <ac:spMkLst>
            <pc:docMk/>
            <pc:sldMk cId="806856061" sldId="311"/>
            <ac:spMk id="4" creationId="{447CD828-1322-58EE-AA0E-0F81C678048F}"/>
          </ac:spMkLst>
        </pc:spChg>
        <pc:spChg chg="add del mod">
          <ac:chgData name="hyunjin yoon" userId="8a9c2f4637123c97" providerId="LiveId" clId="{19B82316-1AC9-4026-85D3-4C4CBBBA0820}" dt="2025-05-12T12:40:49.017" v="4860" actId="478"/>
          <ac:spMkLst>
            <pc:docMk/>
            <pc:sldMk cId="806856061" sldId="311"/>
            <ac:spMk id="5" creationId="{0279ABA1-3AB7-B2FD-F58D-F193C9FD7797}"/>
          </ac:spMkLst>
        </pc:spChg>
        <pc:spChg chg="add mod">
          <ac:chgData name="hyunjin yoon" userId="8a9c2f4637123c97" providerId="LiveId" clId="{19B82316-1AC9-4026-85D3-4C4CBBBA0820}" dt="2025-05-12T12:48:59.714" v="5053"/>
          <ac:spMkLst>
            <pc:docMk/>
            <pc:sldMk cId="806856061" sldId="311"/>
            <ac:spMk id="7" creationId="{521CC5A4-2E6C-2155-1CC4-73415E727635}"/>
          </ac:spMkLst>
        </pc:spChg>
        <pc:spChg chg="mod">
          <ac:chgData name="hyunjin yoon" userId="8a9c2f4637123c97" providerId="LiveId" clId="{19B82316-1AC9-4026-85D3-4C4CBBBA0820}" dt="2025-05-12T07:32:25.059" v="2000"/>
          <ac:spMkLst>
            <pc:docMk/>
            <pc:sldMk cId="806856061" sldId="311"/>
            <ac:spMk id="9" creationId="{00000000-0000-0000-0000-000000000000}"/>
          </ac:spMkLst>
        </pc:spChg>
        <pc:spChg chg="del">
          <ac:chgData name="hyunjin yoon" userId="8a9c2f4637123c97" providerId="LiveId" clId="{19B82316-1AC9-4026-85D3-4C4CBBBA0820}" dt="2025-05-12T12:40:27.790" v="4811" actId="478"/>
          <ac:spMkLst>
            <pc:docMk/>
            <pc:sldMk cId="806856061" sldId="311"/>
            <ac:spMk id="11" creationId="{6785F170-29EB-F103-0AB4-0602E9E15061}"/>
          </ac:spMkLst>
        </pc:spChg>
        <pc:spChg chg="add del mod">
          <ac:chgData name="hyunjin yoon" userId="8a9c2f4637123c97" providerId="LiveId" clId="{19B82316-1AC9-4026-85D3-4C4CBBBA0820}" dt="2025-05-12T13:19:11.510" v="5490" actId="478"/>
          <ac:spMkLst>
            <pc:docMk/>
            <pc:sldMk cId="806856061" sldId="311"/>
            <ac:spMk id="21" creationId="{27259C3B-CA6E-D245-9A81-87D1244F7928}"/>
          </ac:spMkLst>
        </pc:spChg>
        <pc:spChg chg="add mod">
          <ac:chgData name="hyunjin yoon" userId="8a9c2f4637123c97" providerId="LiveId" clId="{19B82316-1AC9-4026-85D3-4C4CBBBA0820}" dt="2025-05-12T13:19:43.556" v="5499" actId="164"/>
          <ac:spMkLst>
            <pc:docMk/>
            <pc:sldMk cId="806856061" sldId="311"/>
            <ac:spMk id="22" creationId="{682CDBF9-B20F-FDDF-C952-BE1F04BF0EBE}"/>
          </ac:spMkLst>
        </pc:spChg>
        <pc:spChg chg="add mod">
          <ac:chgData name="hyunjin yoon" userId="8a9c2f4637123c97" providerId="LiveId" clId="{19B82316-1AC9-4026-85D3-4C4CBBBA0820}" dt="2025-05-12T13:23:37.155" v="5589" actId="1037"/>
          <ac:spMkLst>
            <pc:docMk/>
            <pc:sldMk cId="806856061" sldId="311"/>
            <ac:spMk id="24" creationId="{EB493103-722E-44C0-241B-E8A62C7EE17F}"/>
          </ac:spMkLst>
        </pc:spChg>
        <pc:spChg chg="add mod">
          <ac:chgData name="hyunjin yoon" userId="8a9c2f4637123c97" providerId="LiveId" clId="{19B82316-1AC9-4026-85D3-4C4CBBBA0820}" dt="2025-05-12T13:23:37.155" v="5589" actId="1037"/>
          <ac:spMkLst>
            <pc:docMk/>
            <pc:sldMk cId="806856061" sldId="311"/>
            <ac:spMk id="30" creationId="{8A680FB0-8D70-57C9-8206-67E990E58C5D}"/>
          </ac:spMkLst>
        </pc:spChg>
        <pc:spChg chg="add mod">
          <ac:chgData name="hyunjin yoon" userId="8a9c2f4637123c97" providerId="LiveId" clId="{19B82316-1AC9-4026-85D3-4C4CBBBA0820}" dt="2025-05-12T13:22:15.252" v="5564" actId="14100"/>
          <ac:spMkLst>
            <pc:docMk/>
            <pc:sldMk cId="806856061" sldId="311"/>
            <ac:spMk id="42" creationId="{AE42D55B-EDE1-55A2-6DEA-AF8E8358C020}"/>
          </ac:spMkLst>
        </pc:spChg>
        <pc:spChg chg="add mod">
          <ac:chgData name="hyunjin yoon" userId="8a9c2f4637123c97" providerId="LiveId" clId="{19B82316-1AC9-4026-85D3-4C4CBBBA0820}" dt="2025-05-12T13:22:21.073" v="5567" actId="1076"/>
          <ac:spMkLst>
            <pc:docMk/>
            <pc:sldMk cId="806856061" sldId="311"/>
            <ac:spMk id="43" creationId="{440BFC18-3C45-91C9-F955-EEC738B83EB4}"/>
          </ac:spMkLst>
        </pc:spChg>
        <pc:grpChg chg="add mod">
          <ac:chgData name="hyunjin yoon" userId="8a9c2f4637123c97" providerId="LiveId" clId="{19B82316-1AC9-4026-85D3-4C4CBBBA0820}" dt="2025-05-12T13:18:10.285" v="5470" actId="1076"/>
          <ac:grpSpMkLst>
            <pc:docMk/>
            <pc:sldMk cId="806856061" sldId="311"/>
            <ac:grpSpMk id="15" creationId="{B8087F4E-DC00-AAAF-D065-A0F4E56F957E}"/>
          </ac:grpSpMkLst>
        </pc:grpChg>
        <pc:grpChg chg="add del mod">
          <ac:chgData name="hyunjin yoon" userId="8a9c2f4637123c97" providerId="LiveId" clId="{19B82316-1AC9-4026-85D3-4C4CBBBA0820}" dt="2025-05-12T13:18:23.477" v="5473" actId="165"/>
          <ac:grpSpMkLst>
            <pc:docMk/>
            <pc:sldMk cId="806856061" sldId="311"/>
            <ac:grpSpMk id="16" creationId="{DDD4E669-B453-A557-1BEA-D9C036BF90E7}"/>
          </ac:grpSpMkLst>
        </pc:grpChg>
        <pc:grpChg chg="add mod">
          <ac:chgData name="hyunjin yoon" userId="8a9c2f4637123c97" providerId="LiveId" clId="{19B82316-1AC9-4026-85D3-4C4CBBBA0820}" dt="2025-05-12T13:23:37.155" v="5589" actId="1037"/>
          <ac:grpSpMkLst>
            <pc:docMk/>
            <pc:sldMk cId="806856061" sldId="311"/>
            <ac:grpSpMk id="25" creationId="{51E6B6DB-AE5E-93E6-0A68-5F82648C5454}"/>
          </ac:grpSpMkLst>
        </pc:grpChg>
        <pc:grpChg chg="add del mod">
          <ac:chgData name="hyunjin yoon" userId="8a9c2f4637123c97" providerId="LiveId" clId="{19B82316-1AC9-4026-85D3-4C4CBBBA0820}" dt="2025-05-12T13:20:48.387" v="5540" actId="165"/>
          <ac:grpSpMkLst>
            <pc:docMk/>
            <pc:sldMk cId="806856061" sldId="311"/>
            <ac:grpSpMk id="31" creationId="{01EBBE5E-24DA-032C-688A-B91420E374C5}"/>
          </ac:grpSpMkLst>
        </pc:grpChg>
        <pc:picChg chg="add mod">
          <ac:chgData name="hyunjin yoon" userId="8a9c2f4637123c97" providerId="LiveId" clId="{19B82316-1AC9-4026-85D3-4C4CBBBA0820}" dt="2025-05-12T13:17:54.798" v="5464" actId="164"/>
          <ac:picMkLst>
            <pc:docMk/>
            <pc:sldMk cId="806856061" sldId="311"/>
            <ac:picMk id="11" creationId="{C2E3A029-B5BD-BD94-BC84-6C8A3635BB41}"/>
          </ac:picMkLst>
        </pc:picChg>
        <pc:picChg chg="add mod modCrop">
          <ac:chgData name="hyunjin yoon" userId="8a9c2f4637123c97" providerId="LiveId" clId="{19B82316-1AC9-4026-85D3-4C4CBBBA0820}" dt="2025-05-12T13:17:54.798" v="5464" actId="164"/>
          <ac:picMkLst>
            <pc:docMk/>
            <pc:sldMk cId="806856061" sldId="311"/>
            <ac:picMk id="13" creationId="{68BCC0F6-F614-3BDD-3305-EF741A8A6451}"/>
          </ac:picMkLst>
        </pc:picChg>
        <pc:picChg chg="mod topLvl modCrop">
          <ac:chgData name="hyunjin yoon" userId="8a9c2f4637123c97" providerId="LiveId" clId="{19B82316-1AC9-4026-85D3-4C4CBBBA0820}" dt="2025-05-12T13:19:43.556" v="5499" actId="164"/>
          <ac:picMkLst>
            <pc:docMk/>
            <pc:sldMk cId="806856061" sldId="311"/>
            <ac:picMk id="17" creationId="{F6D8F317-EE51-BA51-F2A1-BAF0554204BE}"/>
          </ac:picMkLst>
        </pc:picChg>
        <pc:picChg chg="del mod topLvl modCrop">
          <ac:chgData name="hyunjin yoon" userId="8a9c2f4637123c97" providerId="LiveId" clId="{19B82316-1AC9-4026-85D3-4C4CBBBA0820}" dt="2025-05-12T13:21:43.205" v="5550" actId="478"/>
          <ac:picMkLst>
            <pc:docMk/>
            <pc:sldMk cId="806856061" sldId="311"/>
            <ac:picMk id="18" creationId="{F4F9869C-1A6C-7E08-B66C-59C3133CC4A2}"/>
          </ac:picMkLst>
        </pc:picChg>
        <pc:picChg chg="add mod">
          <ac:chgData name="hyunjin yoon" userId="8a9c2f4637123c97" providerId="LiveId" clId="{19B82316-1AC9-4026-85D3-4C4CBBBA0820}" dt="2025-05-12T13:23:37.155" v="5589" actId="1037"/>
          <ac:picMkLst>
            <pc:docMk/>
            <pc:sldMk cId="806856061" sldId="311"/>
            <ac:picMk id="20" creationId="{285A0DF6-BEA6-5A74-A1BF-6222844C0939}"/>
          </ac:picMkLst>
        </pc:picChg>
        <pc:picChg chg="del mod topLvl modCrop">
          <ac:chgData name="hyunjin yoon" userId="8a9c2f4637123c97" providerId="LiveId" clId="{19B82316-1AC9-4026-85D3-4C4CBBBA0820}" dt="2025-05-12T13:21:43.205" v="5550" actId="478"/>
          <ac:picMkLst>
            <pc:docMk/>
            <pc:sldMk cId="806856061" sldId="311"/>
            <ac:picMk id="32" creationId="{BE7132B7-4556-7A33-5080-2EAEABEFD3FD}"/>
          </ac:picMkLst>
        </pc:picChg>
        <pc:picChg chg="del mod topLvl">
          <ac:chgData name="hyunjin yoon" userId="8a9c2f4637123c97" providerId="LiveId" clId="{19B82316-1AC9-4026-85D3-4C4CBBBA0820}" dt="2025-05-12T13:21:01.621" v="5543" actId="478"/>
          <ac:picMkLst>
            <pc:docMk/>
            <pc:sldMk cId="806856061" sldId="311"/>
            <ac:picMk id="33" creationId="{890A5298-4D76-CCE3-BAAA-D26CE42C0226}"/>
          </ac:picMkLst>
        </pc:picChg>
        <pc:picChg chg="add mod">
          <ac:chgData name="hyunjin yoon" userId="8a9c2f4637123c97" providerId="LiveId" clId="{19B82316-1AC9-4026-85D3-4C4CBBBA0820}" dt="2025-05-12T13:21:56.755" v="5557" actId="1076"/>
          <ac:picMkLst>
            <pc:docMk/>
            <pc:sldMk cId="806856061" sldId="311"/>
            <ac:picMk id="35" creationId="{C95A9DCC-35D8-4B42-EB7E-0030AA6DE4FD}"/>
          </ac:picMkLst>
        </pc:picChg>
        <pc:picChg chg="add mod ord">
          <ac:chgData name="hyunjin yoon" userId="8a9c2f4637123c97" providerId="LiveId" clId="{19B82316-1AC9-4026-85D3-4C4CBBBA0820}" dt="2025-05-12T13:22:33.645" v="5573" actId="1076"/>
          <ac:picMkLst>
            <pc:docMk/>
            <pc:sldMk cId="806856061" sldId="311"/>
            <ac:picMk id="37" creationId="{84DB2000-6F9A-DB4F-EC8E-8BEEE9A17B4D}"/>
          </ac:picMkLst>
        </pc:picChg>
        <pc:picChg chg="add mod">
          <ac:chgData name="hyunjin yoon" userId="8a9c2f4637123c97" providerId="LiveId" clId="{19B82316-1AC9-4026-85D3-4C4CBBBA0820}" dt="2025-05-12T13:21:52.550" v="5556" actId="1076"/>
          <ac:picMkLst>
            <pc:docMk/>
            <pc:sldMk cId="806856061" sldId="311"/>
            <ac:picMk id="39" creationId="{069F8C28-80D9-E73C-9014-FFDEDC8DD722}"/>
          </ac:picMkLst>
        </pc:picChg>
        <pc:picChg chg="add del">
          <ac:chgData name="hyunjin yoon" userId="8a9c2f4637123c97" providerId="LiveId" clId="{19B82316-1AC9-4026-85D3-4C4CBBBA0820}" dt="2025-05-12T13:22:05.885" v="5559" actId="22"/>
          <ac:picMkLst>
            <pc:docMk/>
            <pc:sldMk cId="806856061" sldId="311"/>
            <ac:picMk id="41" creationId="{CDB40BCF-6EA7-FB30-B0CF-58CCB03373D7}"/>
          </ac:picMkLst>
        </pc:picChg>
        <pc:cxnChg chg="add mod">
          <ac:chgData name="hyunjin yoon" userId="8a9c2f4637123c97" providerId="LiveId" clId="{19B82316-1AC9-4026-85D3-4C4CBBBA0820}" dt="2025-05-12T13:23:37.155" v="5589" actId="1037"/>
          <ac:cxnSpMkLst>
            <pc:docMk/>
            <pc:sldMk cId="806856061" sldId="311"/>
            <ac:cxnSpMk id="23" creationId="{3DDC391E-594C-3DD1-00D7-56530EE1048E}"/>
          </ac:cxnSpMkLst>
        </pc:cxnChg>
        <pc:cxnChg chg="add mod">
          <ac:chgData name="hyunjin yoon" userId="8a9c2f4637123c97" providerId="LiveId" clId="{19B82316-1AC9-4026-85D3-4C4CBBBA0820}" dt="2025-05-12T13:23:37.155" v="5589" actId="1037"/>
          <ac:cxnSpMkLst>
            <pc:docMk/>
            <pc:sldMk cId="806856061" sldId="311"/>
            <ac:cxnSpMk id="29" creationId="{2183186D-B279-4A4A-C2E0-1F316FF1F2D4}"/>
          </ac:cxnSpMkLst>
        </pc:cxnChg>
        <pc:cxnChg chg="add mod">
          <ac:chgData name="hyunjin yoon" userId="8a9c2f4637123c97" providerId="LiveId" clId="{19B82316-1AC9-4026-85D3-4C4CBBBA0820}" dt="2025-05-12T13:22:53.088" v="5576" actId="208"/>
          <ac:cxnSpMkLst>
            <pc:docMk/>
            <pc:sldMk cId="806856061" sldId="311"/>
            <ac:cxnSpMk id="45" creationId="{1FFFA69E-A797-F098-DDCD-DFFB5CA2A2E9}"/>
          </ac:cxnSpMkLst>
        </pc:cxnChg>
        <pc:cxnChg chg="add mod">
          <ac:chgData name="hyunjin yoon" userId="8a9c2f4637123c97" providerId="LiveId" clId="{19B82316-1AC9-4026-85D3-4C4CBBBA0820}" dt="2025-05-12T13:22:57.154" v="5577" actId="571"/>
          <ac:cxnSpMkLst>
            <pc:docMk/>
            <pc:sldMk cId="806856061" sldId="311"/>
            <ac:cxnSpMk id="46" creationId="{08D683FA-3BE3-2416-69BF-7B7321871B6B}"/>
          </ac:cxnSpMkLst>
        </pc:cxnChg>
        <pc:cxnChg chg="add mod">
          <ac:chgData name="hyunjin yoon" userId="8a9c2f4637123c97" providerId="LiveId" clId="{19B82316-1AC9-4026-85D3-4C4CBBBA0820}" dt="2025-05-12T13:23:06.730" v="5580" actId="1582"/>
          <ac:cxnSpMkLst>
            <pc:docMk/>
            <pc:sldMk cId="806856061" sldId="311"/>
            <ac:cxnSpMk id="48" creationId="{C46D9BD9-3327-ADA6-6C1B-6778D7280FDF}"/>
          </ac:cxnSpMkLst>
        </pc:cxnChg>
        <pc:cxnChg chg="add mod">
          <ac:chgData name="hyunjin yoon" userId="8a9c2f4637123c97" providerId="LiveId" clId="{19B82316-1AC9-4026-85D3-4C4CBBBA0820}" dt="2025-05-12T13:23:27.200" v="5584" actId="1582"/>
          <ac:cxnSpMkLst>
            <pc:docMk/>
            <pc:sldMk cId="806856061" sldId="311"/>
            <ac:cxnSpMk id="50" creationId="{4E8E1B73-EB22-0D0B-B95F-3080EB1D295C}"/>
          </ac:cxnSpMkLst>
        </pc:cxnChg>
        <pc:cxnChg chg="add mod">
          <ac:chgData name="hyunjin yoon" userId="8a9c2f4637123c97" providerId="LiveId" clId="{19B82316-1AC9-4026-85D3-4C4CBBBA0820}" dt="2025-05-12T13:23:27.200" v="5584" actId="1582"/>
          <ac:cxnSpMkLst>
            <pc:docMk/>
            <pc:sldMk cId="806856061" sldId="311"/>
            <ac:cxnSpMk id="52" creationId="{9C354D97-2C1D-7CD7-22EA-33273EB635AD}"/>
          </ac:cxnSpMkLst>
        </pc:cxnChg>
      </pc:sldChg>
      <pc:sldChg chg="addSp delSp modSp add mod modNotesTx">
        <pc:chgData name="hyunjin yoon" userId="8a9c2f4637123c97" providerId="LiveId" clId="{19B82316-1AC9-4026-85D3-4C4CBBBA0820}" dt="2025-05-13T01:10:55.881" v="18290" actId="255"/>
        <pc:sldMkLst>
          <pc:docMk/>
          <pc:sldMk cId="3565496099" sldId="312"/>
        </pc:sldMkLst>
        <pc:spChg chg="add del mod">
          <ac:chgData name="hyunjin yoon" userId="8a9c2f4637123c97" providerId="LiveId" clId="{19B82316-1AC9-4026-85D3-4C4CBBBA0820}" dt="2025-05-13T00:50:40.599" v="17693" actId="478"/>
          <ac:spMkLst>
            <pc:docMk/>
            <pc:sldMk cId="3565496099" sldId="312"/>
            <ac:spMk id="4" creationId="{FB3A5D4B-2C86-C5E1-C190-6337CD1D15FD}"/>
          </ac:spMkLst>
        </pc:spChg>
        <pc:spChg chg="mod">
          <ac:chgData name="hyunjin yoon" userId="8a9c2f4637123c97" providerId="LiveId" clId="{19B82316-1AC9-4026-85D3-4C4CBBBA0820}" dt="2025-05-13T00:48:53.554" v="17655"/>
          <ac:spMkLst>
            <pc:docMk/>
            <pc:sldMk cId="3565496099" sldId="312"/>
            <ac:spMk id="9" creationId="{00000000-0000-0000-0000-000000000000}"/>
          </ac:spMkLst>
        </pc:spChg>
        <pc:spChg chg="mod">
          <ac:chgData name="hyunjin yoon" userId="8a9c2f4637123c97" providerId="LiveId" clId="{19B82316-1AC9-4026-85D3-4C4CBBBA0820}" dt="2025-05-13T01:10:55.881" v="18290" actId="255"/>
          <ac:spMkLst>
            <pc:docMk/>
            <pc:sldMk cId="3565496099" sldId="312"/>
            <ac:spMk id="11" creationId="{6785F170-29EB-F103-0AB4-0602E9E15061}"/>
          </ac:spMkLst>
        </pc:spChg>
      </pc:sldChg>
      <pc:sldChg chg="addSp delSp modSp add mod">
        <pc:chgData name="hyunjin yoon" userId="8a9c2f4637123c97" providerId="LiveId" clId="{19B82316-1AC9-4026-85D3-4C4CBBBA0820}" dt="2025-05-12T23:55:21.047" v="17430" actId="1035"/>
        <pc:sldMkLst>
          <pc:docMk/>
          <pc:sldMk cId="3519183257" sldId="313"/>
        </pc:sldMkLst>
        <pc:spChg chg="add mod">
          <ac:chgData name="hyunjin yoon" userId="8a9c2f4637123c97" providerId="LiveId" clId="{19B82316-1AC9-4026-85D3-4C4CBBBA0820}" dt="2025-05-12T23:55:21.047" v="17430" actId="1035"/>
          <ac:spMkLst>
            <pc:docMk/>
            <pc:sldMk cId="3519183257" sldId="313"/>
            <ac:spMk id="4" creationId="{C64A2931-0B12-BE0C-5044-A3DB7F95633A}"/>
          </ac:spMkLst>
        </pc:spChg>
        <pc:spChg chg="add del mod">
          <ac:chgData name="hyunjin yoon" userId="8a9c2f4637123c97" providerId="LiveId" clId="{19B82316-1AC9-4026-85D3-4C4CBBBA0820}" dt="2025-05-12T14:40:36.102" v="8758" actId="478"/>
          <ac:spMkLst>
            <pc:docMk/>
            <pc:sldMk cId="3519183257" sldId="313"/>
            <ac:spMk id="7" creationId="{F7196578-ABEB-C5F8-1F7E-1512AA26251F}"/>
          </ac:spMkLst>
        </pc:spChg>
        <pc:spChg chg="mod">
          <ac:chgData name="hyunjin yoon" userId="8a9c2f4637123c97" providerId="LiveId" clId="{19B82316-1AC9-4026-85D3-4C4CBBBA0820}" dt="2025-05-12T14:42:12.288" v="8814" actId="1076"/>
          <ac:spMkLst>
            <pc:docMk/>
            <pc:sldMk cId="3519183257" sldId="313"/>
            <ac:spMk id="9" creationId="{00000000-0000-0000-0000-000000000000}"/>
          </ac:spMkLst>
        </pc:spChg>
        <pc:spChg chg="del">
          <ac:chgData name="hyunjin yoon" userId="8a9c2f4637123c97" providerId="LiveId" clId="{19B82316-1AC9-4026-85D3-4C4CBBBA0820}" dt="2025-05-12T14:38:30.763" v="8622" actId="478"/>
          <ac:spMkLst>
            <pc:docMk/>
            <pc:sldMk cId="3519183257" sldId="313"/>
            <ac:spMk id="11" creationId="{6785F170-29EB-F103-0AB4-0602E9E15061}"/>
          </ac:spMkLst>
        </pc:spChg>
        <pc:spChg chg="add del">
          <ac:chgData name="hyunjin yoon" userId="8a9c2f4637123c97" providerId="LiveId" clId="{19B82316-1AC9-4026-85D3-4C4CBBBA0820}" dt="2025-05-12T14:41:04.223" v="8775" actId="478"/>
          <ac:spMkLst>
            <pc:docMk/>
            <pc:sldMk cId="3519183257" sldId="313"/>
            <ac:spMk id="13" creationId="{BDCFD5D2-5304-CA98-A8A7-8CCA7C2C37F8}"/>
          </ac:spMkLst>
        </pc:spChg>
        <pc:spChg chg="add mod ord">
          <ac:chgData name="hyunjin yoon" userId="8a9c2f4637123c97" providerId="LiveId" clId="{19B82316-1AC9-4026-85D3-4C4CBBBA0820}" dt="2025-05-12T14:41:30.720" v="8782" actId="1076"/>
          <ac:spMkLst>
            <pc:docMk/>
            <pc:sldMk cId="3519183257" sldId="313"/>
            <ac:spMk id="15" creationId="{177F132F-6202-DA16-9EE6-090870F6BBC3}"/>
          </ac:spMkLst>
        </pc:spChg>
        <pc:spChg chg="add mod">
          <ac:chgData name="hyunjin yoon" userId="8a9c2f4637123c97" providerId="LiveId" clId="{19B82316-1AC9-4026-85D3-4C4CBBBA0820}" dt="2025-05-12T14:41:39.062" v="8784" actId="208"/>
          <ac:spMkLst>
            <pc:docMk/>
            <pc:sldMk cId="3519183257" sldId="313"/>
            <ac:spMk id="16" creationId="{B0FBFC90-9812-99E6-17EE-8C7B65AFF18A}"/>
          </ac:spMkLst>
        </pc:spChg>
        <pc:spChg chg="add del mod">
          <ac:chgData name="hyunjin yoon" userId="8a9c2f4637123c97" providerId="LiveId" clId="{19B82316-1AC9-4026-85D3-4C4CBBBA0820}" dt="2025-05-12T14:41:56.682" v="8787" actId="478"/>
          <ac:spMkLst>
            <pc:docMk/>
            <pc:sldMk cId="3519183257" sldId="313"/>
            <ac:spMk id="17" creationId="{A59908E3-97E5-B3A3-58B3-513CE7688959}"/>
          </ac:spMkLst>
        </pc:spChg>
        <pc:spChg chg="add del mod">
          <ac:chgData name="hyunjin yoon" userId="8a9c2f4637123c97" providerId="LiveId" clId="{19B82316-1AC9-4026-85D3-4C4CBBBA0820}" dt="2025-05-12T14:42:00.452" v="8788" actId="478"/>
          <ac:spMkLst>
            <pc:docMk/>
            <pc:sldMk cId="3519183257" sldId="313"/>
            <ac:spMk id="18" creationId="{131693B2-8780-8345-729A-6FFD99A182B1}"/>
          </ac:spMkLst>
        </pc:spChg>
        <pc:spChg chg="add mod">
          <ac:chgData name="hyunjin yoon" userId="8a9c2f4637123c97" providerId="LiveId" clId="{19B82316-1AC9-4026-85D3-4C4CBBBA0820}" dt="2025-05-12T14:41:54.989" v="8786" actId="571"/>
          <ac:spMkLst>
            <pc:docMk/>
            <pc:sldMk cId="3519183257" sldId="313"/>
            <ac:spMk id="19" creationId="{1312D6A4-3587-1BED-4BAA-15799EF2BD8A}"/>
          </ac:spMkLst>
        </pc:spChg>
        <pc:spChg chg="add mod">
          <ac:chgData name="hyunjin yoon" userId="8a9c2f4637123c97" providerId="LiveId" clId="{19B82316-1AC9-4026-85D3-4C4CBBBA0820}" dt="2025-05-12T14:42:05.370" v="8812"/>
          <ac:spMkLst>
            <pc:docMk/>
            <pc:sldMk cId="3519183257" sldId="313"/>
            <ac:spMk id="20" creationId="{FF89AC39-A843-0BB6-E619-2145912CF25D}"/>
          </ac:spMkLst>
        </pc:spChg>
        <pc:spChg chg="add mod">
          <ac:chgData name="hyunjin yoon" userId="8a9c2f4637123c97" providerId="LiveId" clId="{19B82316-1AC9-4026-85D3-4C4CBBBA0820}" dt="2025-05-12T15:36:14.279" v="16749" actId="1076"/>
          <ac:spMkLst>
            <pc:docMk/>
            <pc:sldMk cId="3519183257" sldId="313"/>
            <ac:spMk id="21" creationId="{DDBFACD1-9DF8-B2D2-15B4-FCDFF8C72CE0}"/>
          </ac:spMkLst>
        </pc:spChg>
        <pc:spChg chg="add mod">
          <ac:chgData name="hyunjin yoon" userId="8a9c2f4637123c97" providerId="LiveId" clId="{19B82316-1AC9-4026-85D3-4C4CBBBA0820}" dt="2025-05-12T15:36:20.259" v="16751" actId="1076"/>
          <ac:spMkLst>
            <pc:docMk/>
            <pc:sldMk cId="3519183257" sldId="313"/>
            <ac:spMk id="22" creationId="{F18E5027-5961-C1B7-986C-605998524252}"/>
          </ac:spMkLst>
        </pc:spChg>
      </pc:sldChg>
      <pc:sldChg chg="delSp modSp add mod">
        <pc:chgData name="hyunjin yoon" userId="8a9c2f4637123c97" providerId="LiveId" clId="{19B82316-1AC9-4026-85D3-4C4CBBBA0820}" dt="2025-05-12T14:45:03.656" v="8943" actId="478"/>
        <pc:sldMkLst>
          <pc:docMk/>
          <pc:sldMk cId="637919346" sldId="314"/>
        </pc:sldMkLst>
        <pc:spChg chg="mod">
          <ac:chgData name="hyunjin yoon" userId="8a9c2f4637123c97" providerId="LiveId" clId="{19B82316-1AC9-4026-85D3-4C4CBBBA0820}" dt="2025-05-12T07:33:59.079" v="2052" actId="20577"/>
          <ac:spMkLst>
            <pc:docMk/>
            <pc:sldMk cId="637919346" sldId="314"/>
            <ac:spMk id="9" creationId="{00000000-0000-0000-0000-000000000000}"/>
          </ac:spMkLst>
        </pc:spChg>
        <pc:spChg chg="del">
          <ac:chgData name="hyunjin yoon" userId="8a9c2f4637123c97" providerId="LiveId" clId="{19B82316-1AC9-4026-85D3-4C4CBBBA0820}" dt="2025-05-12T14:45:03.656" v="8943" actId="478"/>
          <ac:spMkLst>
            <pc:docMk/>
            <pc:sldMk cId="637919346" sldId="314"/>
            <ac:spMk id="11" creationId="{6785F170-29EB-F103-0AB4-0602E9E15061}"/>
          </ac:spMkLst>
        </pc:spChg>
      </pc:sldChg>
      <pc:sldChg chg="addSp delSp modSp add mod modNotesTx">
        <pc:chgData name="hyunjin yoon" userId="8a9c2f4637123c97" providerId="LiveId" clId="{19B82316-1AC9-4026-85D3-4C4CBBBA0820}" dt="2025-05-12T15:07:37.675" v="9791" actId="20577"/>
        <pc:sldMkLst>
          <pc:docMk/>
          <pc:sldMk cId="2497928516" sldId="315"/>
        </pc:sldMkLst>
        <pc:spChg chg="mod">
          <ac:chgData name="hyunjin yoon" userId="8a9c2f4637123c97" providerId="LiveId" clId="{19B82316-1AC9-4026-85D3-4C4CBBBA0820}" dt="2025-05-12T08:17:06.009" v="2846" actId="1038"/>
          <ac:spMkLst>
            <pc:docMk/>
            <pc:sldMk cId="2497928516" sldId="315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12:36:17.330" v="4556" actId="1076"/>
          <ac:spMkLst>
            <pc:docMk/>
            <pc:sldMk cId="2497928516" sldId="315"/>
            <ac:spMk id="5" creationId="{720ADDE3-9E04-E852-E862-C75FA5BAB9EE}"/>
          </ac:spMkLst>
        </pc:spChg>
        <pc:spChg chg="del">
          <ac:chgData name="hyunjin yoon" userId="8a9c2f4637123c97" providerId="LiveId" clId="{19B82316-1AC9-4026-85D3-4C4CBBBA0820}" dt="2025-05-12T08:06:07.660" v="2301" actId="478"/>
          <ac:spMkLst>
            <pc:docMk/>
            <pc:sldMk cId="2497928516" sldId="315"/>
            <ac:spMk id="12" creationId="{50991A82-89DD-E82D-F6FD-6546801E2D38}"/>
          </ac:spMkLst>
        </pc:spChg>
        <pc:spChg chg="add mod">
          <ac:chgData name="hyunjin yoon" userId="8a9c2f4637123c97" providerId="LiveId" clId="{19B82316-1AC9-4026-85D3-4C4CBBBA0820}" dt="2025-05-12T08:14:05.925" v="2686"/>
          <ac:spMkLst>
            <pc:docMk/>
            <pc:sldMk cId="2497928516" sldId="315"/>
            <ac:spMk id="13" creationId="{96D861EB-6278-03AD-65E7-B6EC71F50B28}"/>
          </ac:spMkLst>
        </pc:spChg>
        <pc:spChg chg="add del mod ord">
          <ac:chgData name="hyunjin yoon" userId="8a9c2f4637123c97" providerId="LiveId" clId="{19B82316-1AC9-4026-85D3-4C4CBBBA0820}" dt="2025-05-12T08:17:07.963" v="2847" actId="478"/>
          <ac:spMkLst>
            <pc:docMk/>
            <pc:sldMk cId="2497928516" sldId="315"/>
            <ac:spMk id="15" creationId="{0C9583B9-7C1A-9DD1-64E1-7A5AEE9A74AC}"/>
          </ac:spMkLst>
        </pc:spChg>
        <pc:picChg chg="del">
          <ac:chgData name="hyunjin yoon" userId="8a9c2f4637123c97" providerId="LiveId" clId="{19B82316-1AC9-4026-85D3-4C4CBBBA0820}" dt="2025-05-12T08:06:08.502" v="2302" actId="478"/>
          <ac:picMkLst>
            <pc:docMk/>
            <pc:sldMk cId="2497928516" sldId="315"/>
            <ac:picMk id="5" creationId="{B57A936E-A0F1-FFDA-9444-239B96303312}"/>
          </ac:picMkLst>
        </pc:picChg>
        <pc:picChg chg="add mod modCrop">
          <ac:chgData name="hyunjin yoon" userId="8a9c2f4637123c97" providerId="LiveId" clId="{19B82316-1AC9-4026-85D3-4C4CBBBA0820}" dt="2025-05-12T08:10:41.377" v="2590" actId="1076"/>
          <ac:picMkLst>
            <pc:docMk/>
            <pc:sldMk cId="2497928516" sldId="315"/>
            <ac:picMk id="11" creationId="{19C2436E-086D-37B8-7B09-B3338B7CDD06}"/>
          </ac:picMkLst>
        </pc:picChg>
        <pc:picChg chg="del">
          <ac:chgData name="hyunjin yoon" userId="8a9c2f4637123c97" providerId="LiveId" clId="{19B82316-1AC9-4026-85D3-4C4CBBBA0820}" dt="2025-05-12T08:07:16.820" v="2330" actId="478"/>
          <ac:picMkLst>
            <pc:docMk/>
            <pc:sldMk cId="2497928516" sldId="315"/>
            <ac:picMk id="2050" creationId="{AE932E84-5545-1AA5-B48A-1DCB9EFA2ED2}"/>
          </ac:picMkLst>
        </pc:picChg>
        <pc:picChg chg="del">
          <ac:chgData name="hyunjin yoon" userId="8a9c2f4637123c97" providerId="LiveId" clId="{19B82316-1AC9-4026-85D3-4C4CBBBA0820}" dt="2025-05-12T08:06:08.973" v="2303" actId="478"/>
          <ac:picMkLst>
            <pc:docMk/>
            <pc:sldMk cId="2497928516" sldId="315"/>
            <ac:picMk id="2052" creationId="{84F39906-3186-34AE-812B-6192085D2929}"/>
          </ac:picMkLst>
        </pc:picChg>
        <pc:picChg chg="del">
          <ac:chgData name="hyunjin yoon" userId="8a9c2f4637123c97" providerId="LiveId" clId="{19B82316-1AC9-4026-85D3-4C4CBBBA0820}" dt="2025-05-12T08:07:17.257" v="2331" actId="478"/>
          <ac:picMkLst>
            <pc:docMk/>
            <pc:sldMk cId="2497928516" sldId="315"/>
            <ac:picMk id="2058" creationId="{68517F21-5802-7DD2-A7D6-238131F66AA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8:16.380" v="9969" actId="20577"/>
        <pc:sldMkLst>
          <pc:docMk/>
          <pc:sldMk cId="658108304" sldId="316"/>
        </pc:sldMkLst>
        <pc:spChg chg="mod">
          <ac:chgData name="hyunjin yoon" userId="8a9c2f4637123c97" providerId="LiveId" clId="{19B82316-1AC9-4026-85D3-4C4CBBBA0820}" dt="2025-05-12T08:13:41.874" v="2651" actId="1036"/>
          <ac:spMkLst>
            <pc:docMk/>
            <pc:sldMk cId="658108304" sldId="316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12:36:30.882" v="4574"/>
          <ac:spMkLst>
            <pc:docMk/>
            <pc:sldMk cId="658108304" sldId="316"/>
            <ac:spMk id="5" creationId="{4E8BDADB-8E73-879C-C4BD-2DA346CF241E}"/>
          </ac:spMkLst>
        </pc:spChg>
        <pc:spChg chg="add mod">
          <ac:chgData name="hyunjin yoon" userId="8a9c2f4637123c97" providerId="LiveId" clId="{19B82316-1AC9-4026-85D3-4C4CBBBA0820}" dt="2025-05-12T08:17:17.030" v="2857"/>
          <ac:spMkLst>
            <pc:docMk/>
            <pc:sldMk cId="658108304" sldId="316"/>
            <ac:spMk id="12" creationId="{0EDC2A78-2009-4547-AB58-669BDFB700F7}"/>
          </ac:spMkLst>
        </pc:spChg>
        <pc:picChg chg="add mod modCrop">
          <ac:chgData name="hyunjin yoon" userId="8a9c2f4637123c97" providerId="LiveId" clId="{19B82316-1AC9-4026-85D3-4C4CBBBA0820}" dt="2025-05-12T08:13:49.479" v="2652" actId="1076"/>
          <ac:picMkLst>
            <pc:docMk/>
            <pc:sldMk cId="658108304" sldId="316"/>
            <ac:picMk id="7" creationId="{6792C94F-22F6-1487-F14C-7844C13E2617}"/>
          </ac:picMkLst>
        </pc:picChg>
        <pc:picChg chg="del">
          <ac:chgData name="hyunjin yoon" userId="8a9c2f4637123c97" providerId="LiveId" clId="{19B82316-1AC9-4026-85D3-4C4CBBBA0820}" dt="2025-05-12T08:13:18.911" v="2636" actId="478"/>
          <ac:picMkLst>
            <pc:docMk/>
            <pc:sldMk cId="658108304" sldId="316"/>
            <ac:picMk id="11" creationId="{19C2436E-086D-37B8-7B09-B3338B7CDD06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9:02.439" v="10111" actId="20577"/>
        <pc:sldMkLst>
          <pc:docMk/>
          <pc:sldMk cId="930513819" sldId="317"/>
        </pc:sldMkLst>
        <pc:spChg chg="mod">
          <ac:chgData name="hyunjin yoon" userId="8a9c2f4637123c97" providerId="LiveId" clId="{19B82316-1AC9-4026-85D3-4C4CBBBA0820}" dt="2025-05-12T08:22:16.726" v="2952" actId="14100"/>
          <ac:spMkLst>
            <pc:docMk/>
            <pc:sldMk cId="930513819" sldId="317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12:36:37.504" v="4585"/>
          <ac:spMkLst>
            <pc:docMk/>
            <pc:sldMk cId="930513819" sldId="317"/>
            <ac:spMk id="5" creationId="{21A22713-BFD9-C8E7-37B8-B54E69C0A322}"/>
          </ac:spMkLst>
        </pc:spChg>
        <pc:spChg chg="del mod">
          <ac:chgData name="hyunjin yoon" userId="8a9c2f4637123c97" providerId="LiveId" clId="{19B82316-1AC9-4026-85D3-4C4CBBBA0820}" dt="2025-05-12T08:21:47.383" v="2903" actId="478"/>
          <ac:spMkLst>
            <pc:docMk/>
            <pc:sldMk cId="930513819" sldId="317"/>
            <ac:spMk id="12" creationId="{0EDC2A78-2009-4547-AB58-669BDFB700F7}"/>
          </ac:spMkLst>
        </pc:spChg>
        <pc:spChg chg="add mod">
          <ac:chgData name="hyunjin yoon" userId="8a9c2f4637123c97" providerId="LiveId" clId="{19B82316-1AC9-4026-85D3-4C4CBBBA0820}" dt="2025-05-12T08:23:21.376" v="3047" actId="1036"/>
          <ac:spMkLst>
            <pc:docMk/>
            <pc:sldMk cId="930513819" sldId="317"/>
            <ac:spMk id="13" creationId="{8408FD67-91B1-E4DA-B743-5D357A067D0F}"/>
          </ac:spMkLst>
        </pc:spChg>
        <pc:spChg chg="add mod">
          <ac:chgData name="hyunjin yoon" userId="8a9c2f4637123c97" providerId="LiveId" clId="{19B82316-1AC9-4026-85D3-4C4CBBBA0820}" dt="2025-05-12T08:23:15.044" v="3045" actId="1036"/>
          <ac:spMkLst>
            <pc:docMk/>
            <pc:sldMk cId="930513819" sldId="317"/>
            <ac:spMk id="15" creationId="{1E5D6F59-A238-FB27-BC33-AF8CC3B4B9B8}"/>
          </ac:spMkLst>
        </pc:spChg>
        <pc:picChg chg="del">
          <ac:chgData name="hyunjin yoon" userId="8a9c2f4637123c97" providerId="LiveId" clId="{19B82316-1AC9-4026-85D3-4C4CBBBA0820}" dt="2025-05-12T08:17:56.609" v="2860" actId="478"/>
          <ac:picMkLst>
            <pc:docMk/>
            <pc:sldMk cId="930513819" sldId="317"/>
            <ac:picMk id="7" creationId="{6792C94F-22F6-1487-F14C-7844C13E2617}"/>
          </ac:picMkLst>
        </pc:picChg>
        <pc:picChg chg="add mod">
          <ac:chgData name="hyunjin yoon" userId="8a9c2f4637123c97" providerId="LiveId" clId="{19B82316-1AC9-4026-85D3-4C4CBBBA0820}" dt="2025-05-12T08:23:15.044" v="3045" actId="1036"/>
          <ac:picMkLst>
            <pc:docMk/>
            <pc:sldMk cId="930513819" sldId="317"/>
            <ac:picMk id="11" creationId="{76283958-C47B-B791-9588-386E2047779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9:11.961" v="10132" actId="20577"/>
        <pc:sldMkLst>
          <pc:docMk/>
          <pc:sldMk cId="3206975376" sldId="318"/>
        </pc:sldMkLst>
        <pc:spChg chg="mod">
          <ac:chgData name="hyunjin yoon" userId="8a9c2f4637123c97" providerId="LiveId" clId="{19B82316-1AC9-4026-85D3-4C4CBBBA0820}" dt="2025-05-12T08:24:10.796" v="3215"/>
          <ac:spMkLst>
            <pc:docMk/>
            <pc:sldMk cId="3206975376" sldId="318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08:24:38.426" v="3232"/>
          <ac:spMkLst>
            <pc:docMk/>
            <pc:sldMk cId="3206975376" sldId="318"/>
            <ac:spMk id="5" creationId="{18663288-E42F-3028-5555-31A2AA3A0C0A}"/>
          </ac:spMkLst>
        </pc:spChg>
        <pc:spChg chg="add mod">
          <ac:chgData name="hyunjin yoon" userId="8a9c2f4637123c97" providerId="LiveId" clId="{19B82316-1AC9-4026-85D3-4C4CBBBA0820}" dt="2025-05-12T12:36:38.948" v="4586"/>
          <ac:spMkLst>
            <pc:docMk/>
            <pc:sldMk cId="3206975376" sldId="318"/>
            <ac:spMk id="7" creationId="{FC573906-D8A2-F52C-9E19-64631BE81A7D}"/>
          </ac:spMkLst>
        </pc:spChg>
        <pc:picChg chg="del">
          <ac:chgData name="hyunjin yoon" userId="8a9c2f4637123c97" providerId="LiveId" clId="{19B82316-1AC9-4026-85D3-4C4CBBBA0820}" dt="2025-05-12T08:24:11.452" v="3216" actId="478"/>
          <ac:picMkLst>
            <pc:docMk/>
            <pc:sldMk cId="3206975376" sldId="318"/>
            <ac:picMk id="11" creationId="{76283958-C47B-B791-9588-386E20477799}"/>
          </ac:picMkLst>
        </pc:picChg>
        <pc:picChg chg="add mod modCrop">
          <ac:chgData name="hyunjin yoon" userId="8a9c2f4637123c97" providerId="LiveId" clId="{19B82316-1AC9-4026-85D3-4C4CBBBA0820}" dt="2025-05-12T08:26:13.400" v="3244" actId="1076"/>
          <ac:picMkLst>
            <pc:docMk/>
            <pc:sldMk cId="3206975376" sldId="318"/>
            <ac:picMk id="12" creationId="{88F37AA0-0975-5A65-7ECC-9F02328DD778}"/>
          </ac:picMkLst>
        </pc:picChg>
        <pc:picChg chg="add mod modCrop">
          <ac:chgData name="hyunjin yoon" userId="8a9c2f4637123c97" providerId="LiveId" clId="{19B82316-1AC9-4026-85D3-4C4CBBBA0820}" dt="2025-05-12T08:26:46.909" v="3341" actId="1037"/>
          <ac:picMkLst>
            <pc:docMk/>
            <pc:sldMk cId="3206975376" sldId="318"/>
            <ac:picMk id="15" creationId="{0CE99B61-A9CD-2EB9-2DE6-0D4CA2B8910C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9:20.173" v="10178" actId="20577"/>
        <pc:sldMkLst>
          <pc:docMk/>
          <pc:sldMk cId="3661358250" sldId="319"/>
        </pc:sldMkLst>
        <pc:spChg chg="mod">
          <ac:chgData name="hyunjin yoon" userId="8a9c2f4637123c97" providerId="LiveId" clId="{19B82316-1AC9-4026-85D3-4C4CBBBA0820}" dt="2025-05-12T08:27:09.951" v="3355"/>
          <ac:spMkLst>
            <pc:docMk/>
            <pc:sldMk cId="3661358250" sldId="319"/>
            <ac:spMk id="4" creationId="{44BD6872-B6E1-5CE4-CB9C-14C8086DE8EE}"/>
          </ac:spMkLst>
        </pc:spChg>
        <pc:spChg chg="del mod">
          <ac:chgData name="hyunjin yoon" userId="8a9c2f4637123c97" providerId="LiveId" clId="{19B82316-1AC9-4026-85D3-4C4CBBBA0820}" dt="2025-05-12T08:30:32.628" v="3471" actId="478"/>
          <ac:spMkLst>
            <pc:docMk/>
            <pc:sldMk cId="3661358250" sldId="319"/>
            <ac:spMk id="5" creationId="{18663288-E42F-3028-5555-31A2AA3A0C0A}"/>
          </ac:spMkLst>
        </pc:spChg>
        <pc:spChg chg="add mod">
          <ac:chgData name="hyunjin yoon" userId="8a9c2f4637123c97" providerId="LiveId" clId="{19B82316-1AC9-4026-85D3-4C4CBBBA0820}" dt="2025-05-12T12:36:39.785" v="4587"/>
          <ac:spMkLst>
            <pc:docMk/>
            <pc:sldMk cId="3661358250" sldId="319"/>
            <ac:spMk id="5" creationId="{A1E069E7-E95C-21CE-FE06-D1096577038A}"/>
          </ac:spMkLst>
        </pc:spChg>
        <pc:picChg chg="add mod modCrop">
          <ac:chgData name="hyunjin yoon" userId="8a9c2f4637123c97" providerId="LiveId" clId="{19B82316-1AC9-4026-85D3-4C4CBBBA0820}" dt="2025-05-12T08:32:00.460" v="3493" actId="1035"/>
          <ac:picMkLst>
            <pc:docMk/>
            <pc:sldMk cId="3661358250" sldId="319"/>
            <ac:picMk id="11" creationId="{469C1920-F678-A2F6-FFB7-8FD08DD4B5E7}"/>
          </ac:picMkLst>
        </pc:picChg>
        <pc:picChg chg="del">
          <ac:chgData name="hyunjin yoon" userId="8a9c2f4637123c97" providerId="LiveId" clId="{19B82316-1AC9-4026-85D3-4C4CBBBA0820}" dt="2025-05-12T08:28:05.520" v="3424" actId="478"/>
          <ac:picMkLst>
            <pc:docMk/>
            <pc:sldMk cId="3661358250" sldId="319"/>
            <ac:picMk id="12" creationId="{88F37AA0-0975-5A65-7ECC-9F02328DD778}"/>
          </ac:picMkLst>
        </pc:picChg>
        <pc:picChg chg="del">
          <ac:chgData name="hyunjin yoon" userId="8a9c2f4637123c97" providerId="LiveId" clId="{19B82316-1AC9-4026-85D3-4C4CBBBA0820}" dt="2025-05-12T08:28:05.899" v="3425" actId="478"/>
          <ac:picMkLst>
            <pc:docMk/>
            <pc:sldMk cId="3661358250" sldId="319"/>
            <ac:picMk id="15" creationId="{0CE99B61-A9CD-2EB9-2DE6-0D4CA2B8910C}"/>
          </ac:picMkLst>
        </pc:picChg>
        <pc:picChg chg="add mod modCrop">
          <ac:chgData name="hyunjin yoon" userId="8a9c2f4637123c97" providerId="LiveId" clId="{19B82316-1AC9-4026-85D3-4C4CBBBA0820}" dt="2025-05-12T08:32:00.460" v="3493" actId="1035"/>
          <ac:picMkLst>
            <pc:docMk/>
            <pc:sldMk cId="3661358250" sldId="319"/>
            <ac:picMk id="16" creationId="{73127C15-042D-0EC8-1B78-870000DE6849}"/>
          </ac:picMkLst>
        </pc:picChg>
      </pc:sldChg>
      <pc:sldChg chg="new del">
        <pc:chgData name="hyunjin yoon" userId="8a9c2f4637123c97" providerId="LiveId" clId="{19B82316-1AC9-4026-85D3-4C4CBBBA0820}" dt="2025-05-12T08:26:59.422" v="3343" actId="47"/>
        <pc:sldMkLst>
          <pc:docMk/>
          <pc:sldMk cId="3879592020" sldId="319"/>
        </pc:sldMkLst>
      </pc:sldChg>
      <pc:sldChg chg="modSp add del mod">
        <pc:chgData name="hyunjin yoon" userId="8a9c2f4637123c97" providerId="LiveId" clId="{19B82316-1AC9-4026-85D3-4C4CBBBA0820}" dt="2025-05-12T08:46:32.727" v="4183" actId="47"/>
        <pc:sldMkLst>
          <pc:docMk/>
          <pc:sldMk cId="1381301317" sldId="320"/>
        </pc:sldMkLst>
        <pc:spChg chg="mod">
          <ac:chgData name="hyunjin yoon" userId="8a9c2f4637123c97" providerId="LiveId" clId="{19B82316-1AC9-4026-85D3-4C4CBBBA0820}" dt="2025-05-12T08:35:24.382" v="3598"/>
          <ac:spMkLst>
            <pc:docMk/>
            <pc:sldMk cId="1381301317" sldId="320"/>
            <ac:spMk id="5" creationId="{1C0A8D7D-E9AE-2FFA-6939-221C8295CB96}"/>
          </ac:spMkLst>
        </pc:spChg>
      </pc:sldChg>
      <pc:sldChg chg="modSp add del mod">
        <pc:chgData name="hyunjin yoon" userId="8a9c2f4637123c97" providerId="LiveId" clId="{19B82316-1AC9-4026-85D3-4C4CBBBA0820}" dt="2025-05-12T08:46:32" v="4182" actId="47"/>
        <pc:sldMkLst>
          <pc:docMk/>
          <pc:sldMk cId="2793396324" sldId="321"/>
        </pc:sldMkLst>
        <pc:spChg chg="mod">
          <ac:chgData name="hyunjin yoon" userId="8a9c2f4637123c97" providerId="LiveId" clId="{19B82316-1AC9-4026-85D3-4C4CBBBA0820}" dt="2025-05-12T08:35:30.074" v="3608"/>
          <ac:spMkLst>
            <pc:docMk/>
            <pc:sldMk cId="2793396324" sldId="321"/>
            <ac:spMk id="5" creationId="{1C0A8D7D-E9AE-2FFA-6939-221C8295CB96}"/>
          </ac:spMkLst>
        </pc:spChg>
      </pc:sldChg>
      <pc:sldChg chg="new del">
        <pc:chgData name="hyunjin yoon" userId="8a9c2f4637123c97" providerId="LiveId" clId="{19B82316-1AC9-4026-85D3-4C4CBBBA0820}" dt="2025-05-12T08:35:35.416" v="3610" actId="47"/>
        <pc:sldMkLst>
          <pc:docMk/>
          <pc:sldMk cId="1016506851" sldId="322"/>
        </pc:sldMkLst>
      </pc:sldChg>
      <pc:sldChg chg="addSp modSp add mod modNotesTx">
        <pc:chgData name="hyunjin yoon" userId="8a9c2f4637123c97" providerId="LiveId" clId="{19B82316-1AC9-4026-85D3-4C4CBBBA0820}" dt="2025-05-12T15:10:30.545" v="10407" actId="20577"/>
        <pc:sldMkLst>
          <pc:docMk/>
          <pc:sldMk cId="1937894065" sldId="322"/>
        </pc:sldMkLst>
        <pc:spChg chg="mod">
          <ac:chgData name="hyunjin yoon" userId="8a9c2f4637123c97" providerId="LiveId" clId="{19B82316-1AC9-4026-85D3-4C4CBBBA0820}" dt="2025-05-12T08:35:55.300" v="3631" actId="20577"/>
          <ac:spMkLst>
            <pc:docMk/>
            <pc:sldMk cId="1937894065" sldId="322"/>
            <ac:spMk id="4" creationId="{6A4D77EF-03A7-1C23-4D54-98AE0D3F7A7E}"/>
          </ac:spMkLst>
        </pc:spChg>
        <pc:spChg chg="mod">
          <ac:chgData name="hyunjin yoon" userId="8a9c2f4637123c97" providerId="LiveId" clId="{19B82316-1AC9-4026-85D3-4C4CBBBA0820}" dt="2025-05-12T08:36:48.675" v="3663" actId="20577"/>
          <ac:spMkLst>
            <pc:docMk/>
            <pc:sldMk cId="1937894065" sldId="322"/>
            <ac:spMk id="5" creationId="{1C0A8D7D-E9AE-2FFA-6939-221C8295CB96}"/>
          </ac:spMkLst>
        </pc:spChg>
        <pc:spChg chg="add mod">
          <ac:chgData name="hyunjin yoon" userId="8a9c2f4637123c97" providerId="LiveId" clId="{19B82316-1AC9-4026-85D3-4C4CBBBA0820}" dt="2025-05-12T12:37:52.538" v="4625" actId="14100"/>
          <ac:spMkLst>
            <pc:docMk/>
            <pc:sldMk cId="1937894065" sldId="322"/>
            <ac:spMk id="7" creationId="{67D96561-1578-091A-0C6B-E169AF8317AC}"/>
          </ac:spMkLst>
        </pc:spChg>
        <pc:spChg chg="add mod">
          <ac:chgData name="hyunjin yoon" userId="8a9c2f4637123c97" providerId="LiveId" clId="{19B82316-1AC9-4026-85D3-4C4CBBBA0820}" dt="2025-05-12T08:44:03.504" v="3745" actId="164"/>
          <ac:spMkLst>
            <pc:docMk/>
            <pc:sldMk cId="1937894065" sldId="322"/>
            <ac:spMk id="12" creationId="{AEA8C781-749E-5A50-00B9-0ADD8714F774}"/>
          </ac:spMkLst>
        </pc:spChg>
        <pc:grpChg chg="add mod">
          <ac:chgData name="hyunjin yoon" userId="8a9c2f4637123c97" providerId="LiveId" clId="{19B82316-1AC9-4026-85D3-4C4CBBBA0820}" dt="2025-05-12T08:44:33.397" v="3766" actId="1038"/>
          <ac:grpSpMkLst>
            <pc:docMk/>
            <pc:sldMk cId="1937894065" sldId="322"/>
            <ac:grpSpMk id="13" creationId="{45BE2099-0704-5451-84EE-1FD224BDF299}"/>
          </ac:grpSpMkLst>
        </pc:grpChg>
        <pc:picChg chg="add mod">
          <ac:chgData name="hyunjin yoon" userId="8a9c2f4637123c97" providerId="LiveId" clId="{19B82316-1AC9-4026-85D3-4C4CBBBA0820}" dt="2025-05-12T08:44:03.504" v="3745" actId="164"/>
          <ac:picMkLst>
            <pc:docMk/>
            <pc:sldMk cId="1937894065" sldId="322"/>
            <ac:picMk id="11" creationId="{029F9CDB-7DF8-78CD-D81C-9DC6776293CF}"/>
          </ac:picMkLst>
        </pc:picChg>
        <pc:picChg chg="add mod">
          <ac:chgData name="hyunjin yoon" userId="8a9c2f4637123c97" providerId="LiveId" clId="{19B82316-1AC9-4026-85D3-4C4CBBBA0820}" dt="2025-05-12T08:44:26.424" v="3761" actId="1038"/>
          <ac:picMkLst>
            <pc:docMk/>
            <pc:sldMk cId="1937894065" sldId="322"/>
            <ac:picMk id="16" creationId="{9C2DCDB2-CA9B-7D72-ADD9-1A7F1C2A0629}"/>
          </ac:picMkLst>
        </pc:picChg>
      </pc:sldChg>
      <pc:sldChg chg="delSp modSp add del mod">
        <pc:chgData name="hyunjin yoon" userId="8a9c2f4637123c97" providerId="LiveId" clId="{19B82316-1AC9-4026-85D3-4C4CBBBA0820}" dt="2025-05-12T12:31:28.028" v="4429" actId="47"/>
        <pc:sldMkLst>
          <pc:docMk/>
          <pc:sldMk cId="33039389" sldId="323"/>
        </pc:sldMkLst>
        <pc:spChg chg="mod">
          <ac:chgData name="hyunjin yoon" userId="8a9c2f4637123c97" providerId="LiveId" clId="{19B82316-1AC9-4026-85D3-4C4CBBBA0820}" dt="2025-05-12T08:46:49.094" v="4202"/>
          <ac:spMkLst>
            <pc:docMk/>
            <pc:sldMk cId="33039389" sldId="323"/>
            <ac:spMk id="4" creationId="{6A4D77EF-03A7-1C23-4D54-98AE0D3F7A7E}"/>
          </ac:spMkLst>
        </pc:spChg>
        <pc:spChg chg="mod">
          <ac:chgData name="hyunjin yoon" userId="8a9c2f4637123c97" providerId="LiveId" clId="{19B82316-1AC9-4026-85D3-4C4CBBBA0820}" dt="2025-05-12T12:30:53.004" v="4398"/>
          <ac:spMkLst>
            <pc:docMk/>
            <pc:sldMk cId="33039389" sldId="323"/>
            <ac:spMk id="5" creationId="{1C0A8D7D-E9AE-2FFA-6939-221C8295CB96}"/>
          </ac:spMkLst>
        </pc:spChg>
        <pc:grpChg chg="del">
          <ac:chgData name="hyunjin yoon" userId="8a9c2f4637123c97" providerId="LiveId" clId="{19B82316-1AC9-4026-85D3-4C4CBBBA0820}" dt="2025-05-12T08:46:40.214" v="4186" actId="478"/>
          <ac:grpSpMkLst>
            <pc:docMk/>
            <pc:sldMk cId="33039389" sldId="323"/>
            <ac:grpSpMk id="13" creationId="{45BE2099-0704-5451-84EE-1FD224BDF299}"/>
          </ac:grpSpMkLst>
        </pc:grpChg>
        <pc:picChg chg="del">
          <ac:chgData name="hyunjin yoon" userId="8a9c2f4637123c97" providerId="LiveId" clId="{19B82316-1AC9-4026-85D3-4C4CBBBA0820}" dt="2025-05-12T08:46:40.635" v="4187" actId="478"/>
          <ac:picMkLst>
            <pc:docMk/>
            <pc:sldMk cId="33039389" sldId="323"/>
            <ac:picMk id="16" creationId="{9C2DCDB2-CA9B-7D72-ADD9-1A7F1C2A062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11:54.258" v="10703" actId="20577"/>
        <pc:sldMkLst>
          <pc:docMk/>
          <pc:sldMk cId="3200435648" sldId="323"/>
        </pc:sldMkLst>
        <pc:spChg chg="mod">
          <ac:chgData name="hyunjin yoon" userId="8a9c2f4637123c97" providerId="LiveId" clId="{19B82316-1AC9-4026-85D3-4C4CBBBA0820}" dt="2025-05-12T12:33:53.622" v="4493" actId="14100"/>
          <ac:spMkLst>
            <pc:docMk/>
            <pc:sldMk cId="3200435648" sldId="323"/>
            <ac:spMk id="4" creationId="{6A4D77EF-03A7-1C23-4D54-98AE0D3F7A7E}"/>
          </ac:spMkLst>
        </pc:spChg>
        <pc:spChg chg="mod">
          <ac:chgData name="hyunjin yoon" userId="8a9c2f4637123c97" providerId="LiveId" clId="{19B82316-1AC9-4026-85D3-4C4CBBBA0820}" dt="2025-05-12T12:33:51.255" v="4492" actId="14100"/>
          <ac:spMkLst>
            <pc:docMk/>
            <pc:sldMk cId="3200435648" sldId="323"/>
            <ac:spMk id="5" creationId="{1C0A8D7D-E9AE-2FFA-6939-221C8295CB96}"/>
          </ac:spMkLst>
        </pc:spChg>
        <pc:spChg chg="add mod">
          <ac:chgData name="hyunjin yoon" userId="8a9c2f4637123c97" providerId="LiveId" clId="{19B82316-1AC9-4026-85D3-4C4CBBBA0820}" dt="2025-05-12T12:34:32.465" v="4501" actId="255"/>
          <ac:spMkLst>
            <pc:docMk/>
            <pc:sldMk cId="3200435648" sldId="323"/>
            <ac:spMk id="7" creationId="{F2528188-9A21-E762-EF2F-888E5BBECDA9}"/>
          </ac:spMkLst>
        </pc:spChg>
        <pc:spChg chg="add del mod">
          <ac:chgData name="hyunjin yoon" userId="8a9c2f4637123c97" providerId="LiveId" clId="{19B82316-1AC9-4026-85D3-4C4CBBBA0820}" dt="2025-05-12T12:38:05.918" v="4626" actId="478"/>
          <ac:spMkLst>
            <pc:docMk/>
            <pc:sldMk cId="3200435648" sldId="323"/>
            <ac:spMk id="15" creationId="{E995BA60-963E-9A95-2BFD-B5FECDA9B69A}"/>
          </ac:spMkLst>
        </pc:spChg>
        <pc:spChg chg="add mod">
          <ac:chgData name="hyunjin yoon" userId="8a9c2f4637123c97" providerId="LiveId" clId="{19B82316-1AC9-4026-85D3-4C4CBBBA0820}" dt="2025-05-12T12:38:31.513" v="4675" actId="20577"/>
          <ac:spMkLst>
            <pc:docMk/>
            <pc:sldMk cId="3200435648" sldId="323"/>
            <ac:spMk id="17" creationId="{A2C469F5-466F-F888-9DEF-4F9073A40798}"/>
          </ac:spMkLst>
        </pc:spChg>
        <pc:grpChg chg="del">
          <ac:chgData name="hyunjin yoon" userId="8a9c2f4637123c97" providerId="LiveId" clId="{19B82316-1AC9-4026-85D3-4C4CBBBA0820}" dt="2025-05-12T12:31:54.254" v="4444" actId="478"/>
          <ac:grpSpMkLst>
            <pc:docMk/>
            <pc:sldMk cId="3200435648" sldId="323"/>
            <ac:grpSpMk id="13" creationId="{45BE2099-0704-5451-84EE-1FD224BDF299}"/>
          </ac:grpSpMkLst>
        </pc:grpChg>
        <pc:picChg chg="del">
          <ac:chgData name="hyunjin yoon" userId="8a9c2f4637123c97" providerId="LiveId" clId="{19B82316-1AC9-4026-85D3-4C4CBBBA0820}" dt="2025-05-12T12:31:54.782" v="4445" actId="478"/>
          <ac:picMkLst>
            <pc:docMk/>
            <pc:sldMk cId="3200435648" sldId="323"/>
            <ac:picMk id="16" creationId="{9C2DCDB2-CA9B-7D72-ADD9-1A7F1C2A062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24:48.898" v="13795" actId="20577"/>
        <pc:sldMkLst>
          <pc:docMk/>
          <pc:sldMk cId="3573016392" sldId="324"/>
        </pc:sldMkLst>
        <pc:spChg chg="mod">
          <ac:chgData name="hyunjin yoon" userId="8a9c2f4637123c97" providerId="LiveId" clId="{19B82316-1AC9-4026-85D3-4C4CBBBA0820}" dt="2025-05-12T12:40:57.665" v="4875" actId="14100"/>
          <ac:spMkLst>
            <pc:docMk/>
            <pc:sldMk cId="3573016392" sldId="324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9:00.421" v="5054"/>
          <ac:spMkLst>
            <pc:docMk/>
            <pc:sldMk cId="3573016392" sldId="324"/>
            <ac:spMk id="5" creationId="{A40CCD05-5B68-7BF5-D727-FE25F7D4ED72}"/>
          </ac:spMkLst>
        </pc:spChg>
        <pc:spChg chg="add mod">
          <ac:chgData name="hyunjin yoon" userId="8a9c2f4637123c97" providerId="LiveId" clId="{19B82316-1AC9-4026-85D3-4C4CBBBA0820}" dt="2025-05-12T13:44:09.867" v="6422" actId="1035"/>
          <ac:spMkLst>
            <pc:docMk/>
            <pc:sldMk cId="3573016392" sldId="324"/>
            <ac:spMk id="21" creationId="{955DAFB3-20AF-9E86-94DC-E3618A8E4BEF}"/>
          </ac:spMkLst>
        </pc:spChg>
        <pc:spChg chg="add mod">
          <ac:chgData name="hyunjin yoon" userId="8a9c2f4637123c97" providerId="LiveId" clId="{19B82316-1AC9-4026-85D3-4C4CBBBA0820}" dt="2025-05-12T13:48:47.326" v="6503" actId="1037"/>
          <ac:spMkLst>
            <pc:docMk/>
            <pc:sldMk cId="3573016392" sldId="324"/>
            <ac:spMk id="24" creationId="{0E3E08BE-E7B0-5445-A2DE-53CAE30AC571}"/>
          </ac:spMkLst>
        </pc:spChg>
        <pc:spChg chg="add del mod">
          <ac:chgData name="hyunjin yoon" userId="8a9c2f4637123c97" providerId="LiveId" clId="{19B82316-1AC9-4026-85D3-4C4CBBBA0820}" dt="2025-05-12T13:48:04.147" v="6478" actId="478"/>
          <ac:spMkLst>
            <pc:docMk/>
            <pc:sldMk cId="3573016392" sldId="324"/>
            <ac:spMk id="25" creationId="{67794F83-C178-FD46-823A-BEBB365F7F6C}"/>
          </ac:spMkLst>
        </pc:spChg>
        <pc:spChg chg="add del mod">
          <ac:chgData name="hyunjin yoon" userId="8a9c2f4637123c97" providerId="LiveId" clId="{19B82316-1AC9-4026-85D3-4C4CBBBA0820}" dt="2025-05-12T13:48:05.143" v="6479" actId="478"/>
          <ac:spMkLst>
            <pc:docMk/>
            <pc:sldMk cId="3573016392" sldId="324"/>
            <ac:spMk id="26" creationId="{E96DA481-7B76-023E-FEE1-D2855FBE16CF}"/>
          </ac:spMkLst>
        </pc:spChg>
        <pc:spChg chg="add mod">
          <ac:chgData name="hyunjin yoon" userId="8a9c2f4637123c97" providerId="LiveId" clId="{19B82316-1AC9-4026-85D3-4C4CBBBA0820}" dt="2025-05-12T13:49:57.267" v="6529" actId="14100"/>
          <ac:spMkLst>
            <pc:docMk/>
            <pc:sldMk cId="3573016392" sldId="324"/>
            <ac:spMk id="33" creationId="{A52DCF4B-6234-9DA9-55AC-721B4A4D4B40}"/>
          </ac:spMkLst>
        </pc:spChg>
        <pc:spChg chg="add mod">
          <ac:chgData name="hyunjin yoon" userId="8a9c2f4637123c97" providerId="LiveId" clId="{19B82316-1AC9-4026-85D3-4C4CBBBA0820}" dt="2025-05-12T13:44:39.955" v="6429" actId="14100"/>
          <ac:spMkLst>
            <pc:docMk/>
            <pc:sldMk cId="3573016392" sldId="324"/>
            <ac:spMk id="36" creationId="{D3D43D61-F2D8-1B60-55E9-25EEB453EC7A}"/>
          </ac:spMkLst>
        </pc:spChg>
        <pc:spChg chg="add mod">
          <ac:chgData name="hyunjin yoon" userId="8a9c2f4637123c97" providerId="LiveId" clId="{19B82316-1AC9-4026-85D3-4C4CBBBA0820}" dt="2025-05-12T13:49:06.031" v="6514" actId="1076"/>
          <ac:spMkLst>
            <pc:docMk/>
            <pc:sldMk cId="3573016392" sldId="324"/>
            <ac:spMk id="39" creationId="{F1DC9A44-31BF-F392-C240-3CA90653197F}"/>
          </ac:spMkLst>
        </pc:spChg>
        <pc:spChg chg="add mod">
          <ac:chgData name="hyunjin yoon" userId="8a9c2f4637123c97" providerId="LiveId" clId="{19B82316-1AC9-4026-85D3-4C4CBBBA0820}" dt="2025-05-12T13:49:38.569" v="6526" actId="1076"/>
          <ac:spMkLst>
            <pc:docMk/>
            <pc:sldMk cId="3573016392" sldId="324"/>
            <ac:spMk id="40" creationId="{C57A6F2D-BF8A-2D57-FE01-4F19DDDA7E38}"/>
          </ac:spMkLst>
        </pc:spChg>
        <pc:spChg chg="add mod">
          <ac:chgData name="hyunjin yoon" userId="8a9c2f4637123c97" providerId="LiveId" clId="{19B82316-1AC9-4026-85D3-4C4CBBBA0820}" dt="2025-05-12T13:50:35.594" v="6538" actId="1076"/>
          <ac:spMkLst>
            <pc:docMk/>
            <pc:sldMk cId="3573016392" sldId="324"/>
            <ac:spMk id="48" creationId="{E9989A73-0CE4-D0E4-92C1-1735818762C5}"/>
          </ac:spMkLst>
        </pc:spChg>
        <pc:spChg chg="add mod">
          <ac:chgData name="hyunjin yoon" userId="8a9c2f4637123c97" providerId="LiveId" clId="{19B82316-1AC9-4026-85D3-4C4CBBBA0820}" dt="2025-05-12T13:50:42.398" v="6543" actId="14100"/>
          <ac:spMkLst>
            <pc:docMk/>
            <pc:sldMk cId="3573016392" sldId="324"/>
            <ac:spMk id="49" creationId="{E06FC012-4C8E-1826-6E7C-054317BA0FDC}"/>
          </ac:spMkLst>
        </pc:spChg>
        <pc:picChg chg="add del mod modCrop">
          <ac:chgData name="hyunjin yoon" userId="8a9c2f4637123c97" providerId="LiveId" clId="{19B82316-1AC9-4026-85D3-4C4CBBBA0820}" dt="2025-05-12T13:38:51.238" v="6075" actId="478"/>
          <ac:picMkLst>
            <pc:docMk/>
            <pc:sldMk cId="3573016392" sldId="324"/>
            <ac:picMk id="11" creationId="{9A4CB4CD-1017-8D5D-BBBE-B149CD84BCD7}"/>
          </ac:picMkLst>
        </pc:picChg>
        <pc:picChg chg="add del mod modCrop">
          <ac:chgData name="hyunjin yoon" userId="8a9c2f4637123c97" providerId="LiveId" clId="{19B82316-1AC9-4026-85D3-4C4CBBBA0820}" dt="2025-05-12T13:37:17.368" v="5976" actId="478"/>
          <ac:picMkLst>
            <pc:docMk/>
            <pc:sldMk cId="3573016392" sldId="324"/>
            <ac:picMk id="12" creationId="{D8F7B7BE-8D90-FBAA-0118-D1F3FBCF958B}"/>
          </ac:picMkLst>
        </pc:picChg>
        <pc:picChg chg="add mod modCrop">
          <ac:chgData name="hyunjin yoon" userId="8a9c2f4637123c97" providerId="LiveId" clId="{19B82316-1AC9-4026-85D3-4C4CBBBA0820}" dt="2025-05-12T13:48:45.481" v="6500" actId="1038"/>
          <ac:picMkLst>
            <pc:docMk/>
            <pc:sldMk cId="3573016392" sldId="324"/>
            <ac:picMk id="15" creationId="{B4069E27-FBF3-87F3-447E-99B1BED28DBA}"/>
          </ac:picMkLst>
        </pc:picChg>
        <pc:picChg chg="add mod">
          <ac:chgData name="hyunjin yoon" userId="8a9c2f4637123c97" providerId="LiveId" clId="{19B82316-1AC9-4026-85D3-4C4CBBBA0820}" dt="2025-05-12T13:44:09.867" v="6422" actId="1035"/>
          <ac:picMkLst>
            <pc:docMk/>
            <pc:sldMk cId="3573016392" sldId="324"/>
            <ac:picMk id="17" creationId="{18B114F8-0478-D3D6-4796-943CFB9DBB54}"/>
          </ac:picMkLst>
        </pc:picChg>
        <pc:picChg chg="add mod">
          <ac:chgData name="hyunjin yoon" userId="8a9c2f4637123c97" providerId="LiveId" clId="{19B82316-1AC9-4026-85D3-4C4CBBBA0820}" dt="2025-05-12T13:44:09.867" v="6422" actId="1035"/>
          <ac:picMkLst>
            <pc:docMk/>
            <pc:sldMk cId="3573016392" sldId="324"/>
            <ac:picMk id="19" creationId="{6EB15273-91EC-94B2-EFD1-7F49B7522B5B}"/>
          </ac:picMkLst>
        </pc:picChg>
        <pc:picChg chg="add mod">
          <ac:chgData name="hyunjin yoon" userId="8a9c2f4637123c97" providerId="LiveId" clId="{19B82316-1AC9-4026-85D3-4C4CBBBA0820}" dt="2025-05-12T13:44:30.261" v="6426" actId="1076"/>
          <ac:picMkLst>
            <pc:docMk/>
            <pc:sldMk cId="3573016392" sldId="324"/>
            <ac:picMk id="35" creationId="{9A0B6873-9760-29EC-B5C8-1AFF1E906797}"/>
          </ac:picMkLst>
        </pc:picChg>
        <pc:picChg chg="add mod modCrop">
          <ac:chgData name="hyunjin yoon" userId="8a9c2f4637123c97" providerId="LiveId" clId="{19B82316-1AC9-4026-85D3-4C4CBBBA0820}" dt="2025-05-12T13:49:19.529" v="6519" actId="14100"/>
          <ac:picMkLst>
            <pc:docMk/>
            <pc:sldMk cId="3573016392" sldId="324"/>
            <ac:picMk id="37" creationId="{A2170EA2-DFDD-DD09-FD43-B1EAD2166E61}"/>
          </ac:picMkLst>
        </pc:picChg>
        <pc:picChg chg="add mod modCrop">
          <ac:chgData name="hyunjin yoon" userId="8a9c2f4637123c97" providerId="LiveId" clId="{19B82316-1AC9-4026-85D3-4C4CBBBA0820}" dt="2025-05-12T13:49:35.865" v="6525" actId="1076"/>
          <ac:picMkLst>
            <pc:docMk/>
            <pc:sldMk cId="3573016392" sldId="324"/>
            <ac:picMk id="38" creationId="{306DD95C-2F5C-7949-649E-27EC83E078AD}"/>
          </ac:picMkLst>
        </pc:picChg>
        <pc:picChg chg="add mod">
          <ac:chgData name="hyunjin yoon" userId="8a9c2f4637123c97" providerId="LiveId" clId="{19B82316-1AC9-4026-85D3-4C4CBBBA0820}" dt="2025-05-12T13:50:40.596" v="6542" actId="1076"/>
          <ac:picMkLst>
            <pc:docMk/>
            <pc:sldMk cId="3573016392" sldId="324"/>
            <ac:picMk id="47" creationId="{CB643B88-F0A8-3FB8-8593-D702D406EC6F}"/>
          </ac:picMkLst>
        </pc:picChg>
        <pc:cxnChg chg="add mod">
          <ac:chgData name="hyunjin yoon" userId="8a9c2f4637123c97" providerId="LiveId" clId="{19B82316-1AC9-4026-85D3-4C4CBBBA0820}" dt="2025-05-12T13:44:09.867" v="6422" actId="1035"/>
          <ac:cxnSpMkLst>
            <pc:docMk/>
            <pc:sldMk cId="3573016392" sldId="324"/>
            <ac:cxnSpMk id="20" creationId="{1F7B8035-C55F-F619-AE41-376A5674CCF4}"/>
          </ac:cxnSpMkLst>
        </pc:cxnChg>
        <pc:cxnChg chg="add mod">
          <ac:chgData name="hyunjin yoon" userId="8a9c2f4637123c97" providerId="LiveId" clId="{19B82316-1AC9-4026-85D3-4C4CBBBA0820}" dt="2025-05-12T13:44:09.867" v="6422" actId="1035"/>
          <ac:cxnSpMkLst>
            <pc:docMk/>
            <pc:sldMk cId="3573016392" sldId="324"/>
            <ac:cxnSpMk id="23" creationId="{BCBA3E79-FBD7-CC96-4B0D-B4CF81101FAD}"/>
          </ac:cxnSpMkLst>
        </pc:cxnChg>
        <pc:cxnChg chg="add mod">
          <ac:chgData name="hyunjin yoon" userId="8a9c2f4637123c97" providerId="LiveId" clId="{19B82316-1AC9-4026-85D3-4C4CBBBA0820}" dt="2025-05-12T13:49:57.267" v="6529" actId="14100"/>
          <ac:cxnSpMkLst>
            <pc:docMk/>
            <pc:sldMk cId="3573016392" sldId="324"/>
            <ac:cxnSpMk id="27" creationId="{10C73657-9E41-84B4-C9CD-CE5500356253}"/>
          </ac:cxnSpMkLst>
        </pc:cxnChg>
        <pc:cxnChg chg="add del mod">
          <ac:chgData name="hyunjin yoon" userId="8a9c2f4637123c97" providerId="LiveId" clId="{19B82316-1AC9-4026-85D3-4C4CBBBA0820}" dt="2025-05-12T13:41:39.975" v="6289" actId="478"/>
          <ac:cxnSpMkLst>
            <pc:docMk/>
            <pc:sldMk cId="3573016392" sldId="324"/>
            <ac:cxnSpMk id="30" creationId="{C07A3EB7-081B-9FDE-1954-7770BAAAF6EB}"/>
          </ac:cxnSpMkLst>
        </pc:cxnChg>
        <pc:cxnChg chg="add mod">
          <ac:chgData name="hyunjin yoon" userId="8a9c2f4637123c97" providerId="LiveId" clId="{19B82316-1AC9-4026-85D3-4C4CBBBA0820}" dt="2025-05-12T13:50:56.040" v="6548" actId="14100"/>
          <ac:cxnSpMkLst>
            <pc:docMk/>
            <pc:sldMk cId="3573016392" sldId="324"/>
            <ac:cxnSpMk id="50" creationId="{EFDDB280-962F-DF15-9417-C0FDD5C4F433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26:25.085" v="14274" actId="20577"/>
        <pc:sldMkLst>
          <pc:docMk/>
          <pc:sldMk cId="177587597" sldId="325"/>
        </pc:sldMkLst>
        <pc:spChg chg="mod">
          <ac:chgData name="hyunjin yoon" userId="8a9c2f4637123c97" providerId="LiveId" clId="{19B82316-1AC9-4026-85D3-4C4CBBBA0820}" dt="2025-05-12T12:41:03.383" v="4886"/>
          <ac:spMkLst>
            <pc:docMk/>
            <pc:sldMk cId="177587597" sldId="325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9:02.057" v="5055"/>
          <ac:spMkLst>
            <pc:docMk/>
            <pc:sldMk cId="177587597" sldId="325"/>
            <ac:spMk id="5" creationId="{4B0ADCD6-3BAE-9F5B-3724-05E6F2667871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1" creationId="{8136D739-50AA-951A-B679-D73EF1D94EF2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2" creationId="{28C9BFC0-6A23-AE2A-C9D4-30C16DA8C46A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3" creationId="{D983BAAB-2E91-3F97-2542-4AE0401F50D3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4" creationId="{1A114CEE-68D2-2103-2E87-8FFB694891C5}"/>
          </ac:spMkLst>
        </pc:spChg>
        <pc:picChg chg="add del mod">
          <ac:chgData name="hyunjin yoon" userId="8a9c2f4637123c97" providerId="LiveId" clId="{19B82316-1AC9-4026-85D3-4C4CBBBA0820}" dt="2025-05-12T14:01:55.925" v="6671" actId="478"/>
          <ac:picMkLst>
            <pc:docMk/>
            <pc:sldMk cId="177587597" sldId="325"/>
            <ac:picMk id="11" creationId="{D20DDD26-0BDE-8642-5119-DE53D447CA8C}"/>
          </ac:picMkLst>
        </pc:picChg>
        <pc:picChg chg="add del mod">
          <ac:chgData name="hyunjin yoon" userId="8a9c2f4637123c97" providerId="LiveId" clId="{19B82316-1AC9-4026-85D3-4C4CBBBA0820}" dt="2025-05-12T14:01:55.432" v="6670" actId="478"/>
          <ac:picMkLst>
            <pc:docMk/>
            <pc:sldMk cId="177587597" sldId="325"/>
            <ac:picMk id="13" creationId="{853DE6A7-0E05-68D1-A6D6-DFF41695FAAA}"/>
          </ac:picMkLst>
        </pc:picChg>
        <pc:picChg chg="add mod">
          <ac:chgData name="hyunjin yoon" userId="8a9c2f4637123c97" providerId="LiveId" clId="{19B82316-1AC9-4026-85D3-4C4CBBBA0820}" dt="2025-05-12T14:03:03.433" v="6699" actId="1036"/>
          <ac:picMkLst>
            <pc:docMk/>
            <pc:sldMk cId="177587597" sldId="325"/>
            <ac:picMk id="16" creationId="{C2BC0C6E-5AFD-C759-2694-8D5A33ED42CF}"/>
          </ac:picMkLst>
        </pc:picChg>
        <pc:picChg chg="add del mod">
          <ac:chgData name="hyunjin yoon" userId="8a9c2f4637123c97" providerId="LiveId" clId="{19B82316-1AC9-4026-85D3-4C4CBBBA0820}" dt="2025-05-12T14:01:56.668" v="6672" actId="478"/>
          <ac:picMkLst>
            <pc:docMk/>
            <pc:sldMk cId="177587597" sldId="325"/>
            <ac:picMk id="18" creationId="{FED1F084-36C6-E560-B240-FB541EC881CB}"/>
          </ac:picMkLst>
        </pc:picChg>
        <pc:picChg chg="add mod">
          <ac:chgData name="hyunjin yoon" userId="8a9c2f4637123c97" providerId="LiveId" clId="{19B82316-1AC9-4026-85D3-4C4CBBBA0820}" dt="2025-05-12T14:03:03.433" v="6699" actId="1036"/>
          <ac:picMkLst>
            <pc:docMk/>
            <pc:sldMk cId="177587597" sldId="325"/>
            <ac:picMk id="20" creationId="{7442256F-8E0D-E50F-A532-4AD7227396F2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26" creationId="{8B5F1CC3-479F-0981-C2F3-92EA3699A31C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28" creationId="{9E10813A-6C29-6BA8-FBB5-5B57FA995F35}"/>
          </ac:picMkLst>
        </pc:picChg>
        <pc:picChg chg="add del">
          <ac:chgData name="hyunjin yoon" userId="8a9c2f4637123c97" providerId="LiveId" clId="{19B82316-1AC9-4026-85D3-4C4CBBBA0820}" dt="2025-05-12T14:05:02.413" v="6703" actId="478"/>
          <ac:picMkLst>
            <pc:docMk/>
            <pc:sldMk cId="177587597" sldId="325"/>
            <ac:picMk id="30" creationId="{D48D88EA-1030-D0AE-4F0D-40BE19DE8696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2" creationId="{E4131429-D2C9-E562-C537-3C637D5E0401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4" creationId="{81A61B34-A636-0682-D948-8032F6A1C994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6" creationId="{7CF04346-B930-45CB-B725-08F7A2C211A9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8" creationId="{28578DFD-29F8-A4A3-886E-51519969AE99}"/>
          </ac:picMkLst>
        </pc:pic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0" creationId="{4938116F-C78C-0FB2-4FAD-0331C7DFE896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3" creationId="{E05EC595-576D-DEB7-9BE3-A04775F2A6D6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4" creationId="{220C442F-FF96-AA35-4C3A-642DC3BA20EB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5" creationId="{6741B67C-5429-70AE-D0F3-B5341674EA93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7" creationId="{B891F721-58B0-AB3F-1965-324B4234735F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51" creationId="{4BF80FDA-9EAA-0618-0BCE-7FA718152A2B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55" creationId="{82E99DC1-8A37-0091-6AF3-749031E98E4B}"/>
          </ac:cxnSpMkLst>
        </pc:cxnChg>
      </pc:sldChg>
      <pc:sldChg chg="addSp delSp modSp add mod ord modAnim modNotesTx">
        <pc:chgData name="hyunjin yoon" userId="8a9c2f4637123c97" providerId="LiveId" clId="{19B82316-1AC9-4026-85D3-4C4CBBBA0820}" dt="2025-05-12T17:13:08.038" v="17387" actId="14100"/>
        <pc:sldMkLst>
          <pc:docMk/>
          <pc:sldMk cId="3974203201" sldId="326"/>
        </pc:sldMkLst>
        <pc:spChg chg="mod">
          <ac:chgData name="hyunjin yoon" userId="8a9c2f4637123c97" providerId="LiveId" clId="{19B82316-1AC9-4026-85D3-4C4CBBBA0820}" dt="2025-05-12T12:41:19.281" v="4899"/>
          <ac:spMkLst>
            <pc:docMk/>
            <pc:sldMk cId="3974203201" sldId="326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9:14.584" v="5080" actId="20577"/>
          <ac:spMkLst>
            <pc:docMk/>
            <pc:sldMk cId="3974203201" sldId="326"/>
            <ac:spMk id="5" creationId="{D5477334-EA7C-58A2-FF65-FBD5BD511C6C}"/>
          </ac:spMkLst>
        </pc:spChg>
        <pc:spChg chg="add del mod">
          <ac:chgData name="hyunjin yoon" userId="8a9c2f4637123c97" providerId="LiveId" clId="{19B82316-1AC9-4026-85D3-4C4CBBBA0820}" dt="2025-05-12T14:15:08.641" v="6889" actId="478"/>
          <ac:spMkLst>
            <pc:docMk/>
            <pc:sldMk cId="3974203201" sldId="326"/>
            <ac:spMk id="12" creationId="{47DD1027-A55A-177C-F16E-2A4AC5E0CBBA}"/>
          </ac:spMkLst>
        </pc:spChg>
        <pc:spChg chg="add del mod">
          <ac:chgData name="hyunjin yoon" userId="8a9c2f4637123c97" providerId="LiveId" clId="{19B82316-1AC9-4026-85D3-4C4CBBBA0820}" dt="2025-05-12T14:15:09.740" v="6890" actId="478"/>
          <ac:spMkLst>
            <pc:docMk/>
            <pc:sldMk cId="3974203201" sldId="326"/>
            <ac:spMk id="13" creationId="{965D2ABA-1053-9A70-6600-E4056F5D9A0D}"/>
          </ac:spMkLst>
        </pc:spChg>
        <pc:spChg chg="add del mod">
          <ac:chgData name="hyunjin yoon" userId="8a9c2f4637123c97" providerId="LiveId" clId="{19B82316-1AC9-4026-85D3-4C4CBBBA0820}" dt="2025-05-12T14:20:45.197" v="7071" actId="478"/>
          <ac:spMkLst>
            <pc:docMk/>
            <pc:sldMk cId="3974203201" sldId="326"/>
            <ac:spMk id="25" creationId="{9332DE63-3A1A-A7C1-438C-57CA8098969E}"/>
          </ac:spMkLst>
        </pc:spChg>
        <pc:spChg chg="add mod">
          <ac:chgData name="hyunjin yoon" userId="8a9c2f4637123c97" providerId="LiveId" clId="{19B82316-1AC9-4026-85D3-4C4CBBBA0820}" dt="2025-05-12T14:31:26.581" v="8043" actId="14100"/>
          <ac:spMkLst>
            <pc:docMk/>
            <pc:sldMk cId="3974203201" sldId="326"/>
            <ac:spMk id="36" creationId="{0F32D9DD-A4A6-09CD-0C42-EEAD72128286}"/>
          </ac:spMkLst>
        </pc:spChg>
        <pc:spChg chg="add mod">
          <ac:chgData name="hyunjin yoon" userId="8a9c2f4637123c97" providerId="LiveId" clId="{19B82316-1AC9-4026-85D3-4C4CBBBA0820}" dt="2025-05-12T14:31:21.662" v="8041" actId="14100"/>
          <ac:spMkLst>
            <pc:docMk/>
            <pc:sldMk cId="3974203201" sldId="326"/>
            <ac:spMk id="37" creationId="{1A154630-7EF8-0B0B-18B8-778B90D28A6F}"/>
          </ac:spMkLst>
        </pc:spChg>
        <pc:picChg chg="add del mod">
          <ac:chgData name="hyunjin yoon" userId="8a9c2f4637123c97" providerId="LiveId" clId="{19B82316-1AC9-4026-85D3-4C4CBBBA0820}" dt="2025-05-12T14:10:21.378" v="6777" actId="478"/>
          <ac:picMkLst>
            <pc:docMk/>
            <pc:sldMk cId="3974203201" sldId="326"/>
            <ac:picMk id="11" creationId="{CD45EE29-0376-A6D4-E0D0-431F1667ECF3}"/>
          </ac:picMkLst>
        </pc:picChg>
        <pc:picChg chg="add del mod ord">
          <ac:chgData name="hyunjin yoon" userId="8a9c2f4637123c97" providerId="LiveId" clId="{19B82316-1AC9-4026-85D3-4C4CBBBA0820}" dt="2025-05-12T14:12:17.169" v="6783" actId="478"/>
          <ac:picMkLst>
            <pc:docMk/>
            <pc:sldMk cId="3974203201" sldId="326"/>
            <ac:picMk id="16" creationId="{C633F944-90D9-C11D-F8A7-34C036A678A9}"/>
          </ac:picMkLst>
        </pc:picChg>
        <pc:picChg chg="add del mod">
          <ac:chgData name="hyunjin yoon" userId="8a9c2f4637123c97" providerId="LiveId" clId="{19B82316-1AC9-4026-85D3-4C4CBBBA0820}" dt="2025-05-12T14:12:27.782" v="6787" actId="21"/>
          <ac:picMkLst>
            <pc:docMk/>
            <pc:sldMk cId="3974203201" sldId="326"/>
            <ac:picMk id="18" creationId="{7B7935C5-367F-2C63-FD09-579386ED3CB9}"/>
          </ac:picMkLst>
        </pc:picChg>
        <pc:picChg chg="add del mod">
          <ac:chgData name="hyunjin yoon" userId="8a9c2f4637123c97" providerId="LiveId" clId="{19B82316-1AC9-4026-85D3-4C4CBBBA0820}" dt="2025-05-12T14:20:08.920" v="7058" actId="478"/>
          <ac:picMkLst>
            <pc:docMk/>
            <pc:sldMk cId="3974203201" sldId="326"/>
            <ac:picMk id="20" creationId="{E26C771F-F2A6-F916-EE3A-A1248ED05A37}"/>
          </ac:picMkLst>
        </pc:picChg>
        <pc:picChg chg="add del mod ord">
          <ac:chgData name="hyunjin yoon" userId="8a9c2f4637123c97" providerId="LiveId" clId="{19B82316-1AC9-4026-85D3-4C4CBBBA0820}" dt="2025-05-12T14:20:43.904" v="7069" actId="478"/>
          <ac:picMkLst>
            <pc:docMk/>
            <pc:sldMk cId="3974203201" sldId="326"/>
            <ac:picMk id="22" creationId="{2F47C1C0-DA95-3707-DE03-630EAC50A89C}"/>
          </ac:picMkLst>
        </pc:picChg>
        <pc:picChg chg="add del mod">
          <ac:chgData name="hyunjin yoon" userId="8a9c2f4637123c97" providerId="LiveId" clId="{19B82316-1AC9-4026-85D3-4C4CBBBA0820}" dt="2025-05-12T14:20:44.393" v="7070" actId="478"/>
          <ac:picMkLst>
            <pc:docMk/>
            <pc:sldMk cId="3974203201" sldId="326"/>
            <ac:picMk id="24" creationId="{754E4570-802D-6858-27BF-735F88A33DA2}"/>
          </ac:picMkLst>
        </pc:picChg>
        <pc:picChg chg="add mod">
          <ac:chgData name="hyunjin yoon" userId="8a9c2f4637123c97" providerId="LiveId" clId="{19B82316-1AC9-4026-85D3-4C4CBBBA0820}" dt="2025-05-12T14:30:24.198" v="8024" actId="14100"/>
          <ac:picMkLst>
            <pc:docMk/>
            <pc:sldMk cId="3974203201" sldId="326"/>
            <ac:picMk id="27" creationId="{F16F527C-3BA9-E6F7-26EB-A09E65A9D74C}"/>
          </ac:picMkLst>
        </pc:picChg>
        <pc:picChg chg="add mod">
          <ac:chgData name="hyunjin yoon" userId="8a9c2f4637123c97" providerId="LiveId" clId="{19B82316-1AC9-4026-85D3-4C4CBBBA0820}" dt="2025-05-12T14:30:30.413" v="8027" actId="14100"/>
          <ac:picMkLst>
            <pc:docMk/>
            <pc:sldMk cId="3974203201" sldId="326"/>
            <ac:picMk id="29" creationId="{6C370139-7C16-915D-7CEB-93957005D02E}"/>
          </ac:picMkLst>
        </pc:picChg>
        <pc:picChg chg="add mod ord">
          <ac:chgData name="hyunjin yoon" userId="8a9c2f4637123c97" providerId="LiveId" clId="{19B82316-1AC9-4026-85D3-4C4CBBBA0820}" dt="2025-05-12T17:13:08.038" v="17387" actId="14100"/>
          <ac:picMkLst>
            <pc:docMk/>
            <pc:sldMk cId="3974203201" sldId="326"/>
            <ac:picMk id="31" creationId="{4E7B4F82-D44C-3BA1-B12C-987D29DFDC1B}"/>
          </ac:picMkLst>
        </pc:picChg>
        <pc:picChg chg="add mod">
          <ac:chgData name="hyunjin yoon" userId="8a9c2f4637123c97" providerId="LiveId" clId="{19B82316-1AC9-4026-85D3-4C4CBBBA0820}" dt="2025-05-12T14:30:49.421" v="8031" actId="14100"/>
          <ac:picMkLst>
            <pc:docMk/>
            <pc:sldMk cId="3974203201" sldId="326"/>
            <ac:picMk id="33" creationId="{38051B81-5301-3112-59D7-0DE3DDEE79A2}"/>
          </ac:picMkLst>
        </pc:picChg>
        <pc:picChg chg="add mod ord">
          <ac:chgData name="hyunjin yoon" userId="8a9c2f4637123c97" providerId="LiveId" clId="{19B82316-1AC9-4026-85D3-4C4CBBBA0820}" dt="2025-05-12T17:13:07.714" v="17386" actId="14100"/>
          <ac:picMkLst>
            <pc:docMk/>
            <pc:sldMk cId="3974203201" sldId="326"/>
            <ac:picMk id="35" creationId="{7262B35F-0CD9-92FC-1974-19001120A0CE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33:08.807" v="15960" actId="20577"/>
        <pc:sldMkLst>
          <pc:docMk/>
          <pc:sldMk cId="797853111" sldId="327"/>
        </pc:sldMkLst>
        <pc:spChg chg="mod">
          <ac:chgData name="hyunjin yoon" userId="8a9c2f4637123c97" providerId="LiveId" clId="{19B82316-1AC9-4026-85D3-4C4CBBBA0820}" dt="2025-05-12T15:32:36.915" v="15826" actId="20577"/>
          <ac:spMkLst>
            <pc:docMk/>
            <pc:sldMk cId="797853111" sldId="327"/>
            <ac:spMk id="4" creationId="{447CD828-1322-58EE-AA0E-0F81C678048F}"/>
          </ac:spMkLst>
        </pc:spChg>
        <pc:spChg chg="add">
          <ac:chgData name="hyunjin yoon" userId="8a9c2f4637123c97" providerId="LiveId" clId="{19B82316-1AC9-4026-85D3-4C4CBBBA0820}" dt="2025-05-12T12:42:14.550" v="4936"/>
          <ac:spMkLst>
            <pc:docMk/>
            <pc:sldMk cId="797853111" sldId="327"/>
            <ac:spMk id="5" creationId="{7C43B57F-3E16-2FE9-6158-30AAC4C2E770}"/>
          </ac:spMkLst>
        </pc:spChg>
        <pc:spChg chg="add mod">
          <ac:chgData name="hyunjin yoon" userId="8a9c2f4637123c97" providerId="LiveId" clId="{19B82316-1AC9-4026-85D3-4C4CBBBA0820}" dt="2025-05-12T12:42:30.834" v="4937"/>
          <ac:spMkLst>
            <pc:docMk/>
            <pc:sldMk cId="797853111" sldId="327"/>
            <ac:spMk id="7" creationId="{FDA4E021-D3EA-46B2-3CE6-2B319ED98999}"/>
          </ac:spMkLst>
        </pc:spChg>
        <pc:spChg chg="del">
          <ac:chgData name="hyunjin yoon" userId="8a9c2f4637123c97" providerId="LiveId" clId="{19B82316-1AC9-4026-85D3-4C4CBBBA0820}" dt="2025-05-12T12:45:51.154" v="4955" actId="478"/>
          <ac:spMkLst>
            <pc:docMk/>
            <pc:sldMk cId="797853111" sldId="327"/>
            <ac:spMk id="8" creationId="{00000000-0000-0000-0000-000000000000}"/>
          </ac:spMkLst>
        </pc:spChg>
        <pc:spChg chg="del">
          <ac:chgData name="hyunjin yoon" userId="8a9c2f4637123c97" providerId="LiveId" clId="{19B82316-1AC9-4026-85D3-4C4CBBBA0820}" dt="2025-05-12T12:45:51.154" v="4955" actId="478"/>
          <ac:spMkLst>
            <pc:docMk/>
            <pc:sldMk cId="797853111" sldId="327"/>
            <ac:spMk id="10" creationId="{00000000-0000-0000-0000-000000000000}"/>
          </ac:spMkLst>
        </pc:spChg>
        <pc:grpChg chg="del">
          <ac:chgData name="hyunjin yoon" userId="8a9c2f4637123c97" providerId="LiveId" clId="{19B82316-1AC9-4026-85D3-4C4CBBBA0820}" dt="2025-05-12T12:45:51.154" v="4955" actId="478"/>
          <ac:grpSpMkLst>
            <pc:docMk/>
            <pc:sldMk cId="797853111" sldId="327"/>
            <ac:grpSpMk id="1002" creationId="{00000000-0000-0000-0000-000000000000}"/>
          </ac:grpSpMkLst>
        </pc:grpChg>
        <pc:picChg chg="add mod modCrop">
          <ac:chgData name="hyunjin yoon" userId="8a9c2f4637123c97" providerId="LiveId" clId="{19B82316-1AC9-4026-85D3-4C4CBBBA0820}" dt="2025-05-12T12:45:44.577" v="4954" actId="1036"/>
          <ac:picMkLst>
            <pc:docMk/>
            <pc:sldMk cId="797853111" sldId="327"/>
            <ac:picMk id="12" creationId="{18FC098F-95C0-155C-BB86-B546793454E1}"/>
          </ac:picMkLst>
        </pc:picChg>
      </pc:sldChg>
      <pc:sldChg chg="addSp delSp modSp add mod ord modNotesTx">
        <pc:chgData name="hyunjin yoon" userId="8a9c2f4637123c97" providerId="LiveId" clId="{19B82316-1AC9-4026-85D3-4C4CBBBA0820}" dt="2025-05-12T15:12:48.664" v="10962" actId="20577"/>
        <pc:sldMkLst>
          <pc:docMk/>
          <pc:sldMk cId="415438428" sldId="328"/>
        </pc:sldMkLst>
        <pc:spChg chg="mod">
          <ac:chgData name="hyunjin yoon" userId="8a9c2f4637123c97" providerId="LiveId" clId="{19B82316-1AC9-4026-85D3-4C4CBBBA0820}" dt="2025-05-12T12:47:07.634" v="5001" actId="14100"/>
          <ac:spMkLst>
            <pc:docMk/>
            <pc:sldMk cId="415438428" sldId="328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7:43.363" v="5052"/>
          <ac:spMkLst>
            <pc:docMk/>
            <pc:sldMk cId="415438428" sldId="328"/>
            <ac:spMk id="5" creationId="{8D260406-3DF6-F666-C89D-796B1C4B8A3C}"/>
          </ac:spMkLst>
        </pc:spChg>
        <pc:spChg chg="add del mod">
          <ac:chgData name="hyunjin yoon" userId="8a9c2f4637123c97" providerId="LiveId" clId="{19B82316-1AC9-4026-85D3-4C4CBBBA0820}" dt="2025-05-12T12:50:32.498" v="5148" actId="478"/>
          <ac:spMkLst>
            <pc:docMk/>
            <pc:sldMk cId="415438428" sldId="328"/>
            <ac:spMk id="7" creationId="{BF5E54D2-E835-9376-2E8B-773B4CCF0265}"/>
          </ac:spMkLst>
        </pc:spChg>
        <pc:spChg chg="add mod">
          <ac:chgData name="hyunjin yoon" userId="8a9c2f4637123c97" providerId="LiveId" clId="{19B82316-1AC9-4026-85D3-4C4CBBBA0820}" dt="2025-05-12T12:52:13.356" v="5201" actId="164"/>
          <ac:spMkLst>
            <pc:docMk/>
            <pc:sldMk cId="415438428" sldId="328"/>
            <ac:spMk id="13" creationId="{64C73821-66BE-0586-A65E-87E7D77D42A9}"/>
          </ac:spMkLst>
        </pc:spChg>
        <pc:grpChg chg="add mod">
          <ac:chgData name="hyunjin yoon" userId="8a9c2f4637123c97" providerId="LiveId" clId="{19B82316-1AC9-4026-85D3-4C4CBBBA0820}" dt="2025-05-12T13:13:49.517" v="5401" actId="1076"/>
          <ac:grpSpMkLst>
            <pc:docMk/>
            <pc:sldMk cId="415438428" sldId="328"/>
            <ac:grpSpMk id="15" creationId="{B6C22199-3D6F-CB59-080B-D8BA6D5CA514}"/>
          </ac:grpSpMkLst>
        </pc:grpChg>
        <pc:picChg chg="add del mod modCrop">
          <ac:chgData name="hyunjin yoon" userId="8a9c2f4637123c97" providerId="LiveId" clId="{19B82316-1AC9-4026-85D3-4C4CBBBA0820}" dt="2025-05-12T13:13:36.312" v="5396" actId="478"/>
          <ac:picMkLst>
            <pc:docMk/>
            <pc:sldMk cId="415438428" sldId="328"/>
            <ac:picMk id="11" creationId="{032ABB55-9505-140F-5285-84370483813C}"/>
          </ac:picMkLst>
        </pc:picChg>
        <pc:picChg chg="add mod modCrop">
          <ac:chgData name="hyunjin yoon" userId="8a9c2f4637123c97" providerId="LiveId" clId="{19B82316-1AC9-4026-85D3-4C4CBBBA0820}" dt="2025-05-12T12:52:13.356" v="5201" actId="164"/>
          <ac:picMkLst>
            <pc:docMk/>
            <pc:sldMk cId="415438428" sldId="328"/>
            <ac:picMk id="12" creationId="{57C08842-7FFD-F9F5-7683-A539B4E742D1}"/>
          </ac:picMkLst>
        </pc:picChg>
        <pc:picChg chg="add del mod modCrop">
          <ac:chgData name="hyunjin yoon" userId="8a9c2f4637123c97" providerId="LiveId" clId="{19B82316-1AC9-4026-85D3-4C4CBBBA0820}" dt="2025-05-12T13:13:36.715" v="5397" actId="478"/>
          <ac:picMkLst>
            <pc:docMk/>
            <pc:sldMk cId="415438428" sldId="328"/>
            <ac:picMk id="17" creationId="{74FDA0A9-CCF6-62D2-3F75-BCF1E58B02A8}"/>
          </ac:picMkLst>
        </pc:picChg>
        <pc:picChg chg="add del">
          <ac:chgData name="hyunjin yoon" userId="8a9c2f4637123c97" providerId="LiveId" clId="{19B82316-1AC9-4026-85D3-4C4CBBBA0820}" dt="2025-05-12T13:13:37.425" v="5398" actId="478"/>
          <ac:picMkLst>
            <pc:docMk/>
            <pc:sldMk cId="415438428" sldId="328"/>
            <ac:picMk id="18" creationId="{607CF3AE-6D93-C30E-4DEE-D3B9DD1FA959}"/>
          </ac:picMkLst>
        </pc:picChg>
        <pc:picChg chg="add del mod modCrop">
          <ac:chgData name="hyunjin yoon" userId="8a9c2f4637123c97" providerId="LiveId" clId="{19B82316-1AC9-4026-85D3-4C4CBBBA0820}" dt="2025-05-12T13:13:35.085" v="5395" actId="478"/>
          <ac:picMkLst>
            <pc:docMk/>
            <pc:sldMk cId="415438428" sldId="328"/>
            <ac:picMk id="19" creationId="{4F2AF669-59DF-ECDF-6780-507543B32562}"/>
          </ac:picMkLst>
        </pc:picChg>
        <pc:picChg chg="add del">
          <ac:chgData name="hyunjin yoon" userId="8a9c2f4637123c97" providerId="LiveId" clId="{19B82316-1AC9-4026-85D3-4C4CBBBA0820}" dt="2025-05-12T13:13:34.673" v="5394" actId="478"/>
          <ac:picMkLst>
            <pc:docMk/>
            <pc:sldMk cId="415438428" sldId="328"/>
            <ac:picMk id="21" creationId="{7A1563BA-9C1D-1426-0F74-A818857EA379}"/>
          </ac:picMkLst>
        </pc:picChg>
        <pc:picChg chg="add del mod">
          <ac:chgData name="hyunjin yoon" userId="8a9c2f4637123c97" providerId="LiveId" clId="{19B82316-1AC9-4026-85D3-4C4CBBBA0820}" dt="2025-05-12T13:13:34.097" v="5393" actId="478"/>
          <ac:picMkLst>
            <pc:docMk/>
            <pc:sldMk cId="415438428" sldId="328"/>
            <ac:picMk id="23" creationId="{A409EB78-05E2-9CF4-D7CD-A460E47D10CD}"/>
          </ac:picMkLst>
        </pc:picChg>
        <pc:picChg chg="add del">
          <ac:chgData name="hyunjin yoon" userId="8a9c2f4637123c97" providerId="LiveId" clId="{19B82316-1AC9-4026-85D3-4C4CBBBA0820}" dt="2025-05-12T13:13:33.545" v="5392" actId="478"/>
          <ac:picMkLst>
            <pc:docMk/>
            <pc:sldMk cId="415438428" sldId="328"/>
            <ac:picMk id="25" creationId="{12E3AB1F-0874-E45C-71C3-4EE60B6C6BF8}"/>
          </ac:picMkLst>
        </pc:picChg>
      </pc:sldChg>
      <pc:sldChg chg="new del">
        <pc:chgData name="hyunjin yoon" userId="8a9c2f4637123c97" providerId="LiveId" clId="{19B82316-1AC9-4026-85D3-4C4CBBBA0820}" dt="2025-05-12T12:46:53.451" v="4957" actId="680"/>
        <pc:sldMkLst>
          <pc:docMk/>
          <pc:sldMk cId="768576373" sldId="328"/>
        </pc:sldMkLst>
      </pc:sldChg>
      <pc:sldChg chg="delSp modSp add mod modNotesTx">
        <pc:chgData name="hyunjin yoon" userId="8a9c2f4637123c97" providerId="LiveId" clId="{19B82316-1AC9-4026-85D3-4C4CBBBA0820}" dt="2025-05-12T15:13:02.971" v="11022" actId="20577"/>
        <pc:sldMkLst>
          <pc:docMk/>
          <pc:sldMk cId="2744157345" sldId="329"/>
        </pc:sldMkLst>
        <pc:grpChg chg="del">
          <ac:chgData name="hyunjin yoon" userId="8a9c2f4637123c97" providerId="LiveId" clId="{19B82316-1AC9-4026-85D3-4C4CBBBA0820}" dt="2025-05-12T13:12:32.920" v="5369" actId="478"/>
          <ac:grpSpMkLst>
            <pc:docMk/>
            <pc:sldMk cId="2744157345" sldId="329"/>
            <ac:grpSpMk id="15" creationId="{B6C22199-3D6F-CB59-080B-D8BA6D5CA514}"/>
          </ac:grpSpMkLst>
        </pc:grpChg>
        <pc:picChg chg="mod">
          <ac:chgData name="hyunjin yoon" userId="8a9c2f4637123c97" providerId="LiveId" clId="{19B82316-1AC9-4026-85D3-4C4CBBBA0820}" dt="2025-05-12T13:13:26.066" v="5391" actId="1035"/>
          <ac:picMkLst>
            <pc:docMk/>
            <pc:sldMk cId="2744157345" sldId="329"/>
            <ac:picMk id="11" creationId="{032ABB55-9505-140F-5285-84370483813C}"/>
          </ac:picMkLst>
        </pc:picChg>
        <pc:picChg chg="mod">
          <ac:chgData name="hyunjin yoon" userId="8a9c2f4637123c97" providerId="LiveId" clId="{19B82316-1AC9-4026-85D3-4C4CBBBA0820}" dt="2025-05-12T13:13:26.066" v="5391" actId="1035"/>
          <ac:picMkLst>
            <pc:docMk/>
            <pc:sldMk cId="2744157345" sldId="329"/>
            <ac:picMk id="17" creationId="{74FDA0A9-CCF6-62D2-3F75-BCF1E58B02A8}"/>
          </ac:picMkLst>
        </pc:picChg>
        <pc:picChg chg="del">
          <ac:chgData name="hyunjin yoon" userId="8a9c2f4637123c97" providerId="LiveId" clId="{19B82316-1AC9-4026-85D3-4C4CBBBA0820}" dt="2025-05-12T13:12:32.578" v="5368" actId="478"/>
          <ac:picMkLst>
            <pc:docMk/>
            <pc:sldMk cId="2744157345" sldId="329"/>
            <ac:picMk id="18" creationId="{607CF3AE-6D93-C30E-4DEE-D3B9DD1FA959}"/>
          </ac:picMkLst>
        </pc:picChg>
        <pc:picChg chg="mod">
          <ac:chgData name="hyunjin yoon" userId="8a9c2f4637123c97" providerId="LiveId" clId="{19B82316-1AC9-4026-85D3-4C4CBBBA0820}" dt="2025-05-12T13:13:26.066" v="5391" actId="1035"/>
          <ac:picMkLst>
            <pc:docMk/>
            <pc:sldMk cId="2744157345" sldId="329"/>
            <ac:picMk id="19" creationId="{4F2AF669-59DF-ECDF-6780-507543B32562}"/>
          </ac:picMkLst>
        </pc:picChg>
        <pc:picChg chg="del">
          <ac:chgData name="hyunjin yoon" userId="8a9c2f4637123c97" providerId="LiveId" clId="{19B82316-1AC9-4026-85D3-4C4CBBBA0820}" dt="2025-05-12T13:12:31.058" v="5367" actId="478"/>
          <ac:picMkLst>
            <pc:docMk/>
            <pc:sldMk cId="2744157345" sldId="329"/>
            <ac:picMk id="21" creationId="{7A1563BA-9C1D-1426-0F74-A818857EA379}"/>
          </ac:picMkLst>
        </pc:picChg>
        <pc:picChg chg="del">
          <ac:chgData name="hyunjin yoon" userId="8a9c2f4637123c97" providerId="LiveId" clId="{19B82316-1AC9-4026-85D3-4C4CBBBA0820}" dt="2025-05-12T13:12:29.890" v="5365" actId="478"/>
          <ac:picMkLst>
            <pc:docMk/>
            <pc:sldMk cId="2744157345" sldId="329"/>
            <ac:picMk id="23" creationId="{A409EB78-05E2-9CF4-D7CD-A460E47D10CD}"/>
          </ac:picMkLst>
        </pc:picChg>
        <pc:picChg chg="del">
          <ac:chgData name="hyunjin yoon" userId="8a9c2f4637123c97" providerId="LiveId" clId="{19B82316-1AC9-4026-85D3-4C4CBBBA0820}" dt="2025-05-12T13:12:30.648" v="5366" actId="478"/>
          <ac:picMkLst>
            <pc:docMk/>
            <pc:sldMk cId="2744157345" sldId="329"/>
            <ac:picMk id="25" creationId="{12E3AB1F-0874-E45C-71C3-4EE60B6C6BF8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15:28.921" v="11603" actId="20577"/>
        <pc:sldMkLst>
          <pc:docMk/>
          <pc:sldMk cId="1149416393" sldId="330"/>
        </pc:sldMkLst>
        <pc:spChg chg="add mod">
          <ac:chgData name="hyunjin yoon" userId="8a9c2f4637123c97" providerId="LiveId" clId="{19B82316-1AC9-4026-85D3-4C4CBBBA0820}" dt="2025-05-12T13:14:40.111" v="5428" actId="1076"/>
          <ac:spMkLst>
            <pc:docMk/>
            <pc:sldMk cId="1149416393" sldId="330"/>
            <ac:spMk id="20" creationId="{B3215DF8-C09D-B973-0A08-F48143D02D2A}"/>
          </ac:spMkLst>
        </pc:spChg>
        <pc:spChg chg="add mod">
          <ac:chgData name="hyunjin yoon" userId="8a9c2f4637123c97" providerId="LiveId" clId="{19B82316-1AC9-4026-85D3-4C4CBBBA0820}" dt="2025-05-12T13:14:56.345" v="5454" actId="1076"/>
          <ac:spMkLst>
            <pc:docMk/>
            <pc:sldMk cId="1149416393" sldId="330"/>
            <ac:spMk id="24" creationId="{9C02020F-9002-7E52-4DFB-9A6520EB5053}"/>
          </ac:spMkLst>
        </pc:spChg>
        <pc:spChg chg="add mod">
          <ac:chgData name="hyunjin yoon" userId="8a9c2f4637123c97" providerId="LiveId" clId="{19B82316-1AC9-4026-85D3-4C4CBBBA0820}" dt="2025-05-12T15:04:28.023" v="9055" actId="1038"/>
          <ac:spMkLst>
            <pc:docMk/>
            <pc:sldMk cId="1149416393" sldId="330"/>
            <ac:spMk id="36" creationId="{045EF8CB-FE4C-160A-67B5-6D723F90FB2F}"/>
          </ac:spMkLst>
        </pc:spChg>
        <pc:grpChg chg="del">
          <ac:chgData name="hyunjin yoon" userId="8a9c2f4637123c97" providerId="LiveId" clId="{19B82316-1AC9-4026-85D3-4C4CBBBA0820}" dt="2025-05-12T13:11:48.579" v="5342" actId="478"/>
          <ac:grpSpMkLst>
            <pc:docMk/>
            <pc:sldMk cId="1149416393" sldId="330"/>
            <ac:grpSpMk id="15" creationId="{B6C22199-3D6F-CB59-080B-D8BA6D5CA514}"/>
          </ac:grpSpMkLst>
        </pc:grpChg>
        <pc:picChg chg="del">
          <ac:chgData name="hyunjin yoon" userId="8a9c2f4637123c97" providerId="LiveId" clId="{19B82316-1AC9-4026-85D3-4C4CBBBA0820}" dt="2025-05-12T13:11:50.120" v="5345" actId="478"/>
          <ac:picMkLst>
            <pc:docMk/>
            <pc:sldMk cId="1149416393" sldId="330"/>
            <ac:picMk id="11" creationId="{032ABB55-9505-140F-5285-84370483813C}"/>
          </ac:picMkLst>
        </pc:picChg>
        <pc:picChg chg="del">
          <ac:chgData name="hyunjin yoon" userId="8a9c2f4637123c97" providerId="LiveId" clId="{19B82316-1AC9-4026-85D3-4C4CBBBA0820}" dt="2025-05-12T13:11:49.649" v="5344" actId="478"/>
          <ac:picMkLst>
            <pc:docMk/>
            <pc:sldMk cId="1149416393" sldId="330"/>
            <ac:picMk id="17" creationId="{74FDA0A9-CCF6-62D2-3F75-BCF1E58B02A8}"/>
          </ac:picMkLst>
        </pc:picChg>
        <pc:picChg chg="mod">
          <ac:chgData name="hyunjin yoon" userId="8a9c2f4637123c97" providerId="LiveId" clId="{19B82316-1AC9-4026-85D3-4C4CBBBA0820}" dt="2025-05-12T15:03:16.304" v="9027" actId="1076"/>
          <ac:picMkLst>
            <pc:docMk/>
            <pc:sldMk cId="1149416393" sldId="330"/>
            <ac:picMk id="18" creationId="{607CF3AE-6D93-C30E-4DEE-D3B9DD1FA959}"/>
          </ac:picMkLst>
        </pc:picChg>
        <pc:picChg chg="del">
          <ac:chgData name="hyunjin yoon" userId="8a9c2f4637123c97" providerId="LiveId" clId="{19B82316-1AC9-4026-85D3-4C4CBBBA0820}" dt="2025-05-12T13:11:49.278" v="5343" actId="478"/>
          <ac:picMkLst>
            <pc:docMk/>
            <pc:sldMk cId="1149416393" sldId="330"/>
            <ac:picMk id="19" creationId="{4F2AF669-59DF-ECDF-6780-507543B32562}"/>
          </ac:picMkLst>
        </pc:picChg>
        <pc:picChg chg="mod">
          <ac:chgData name="hyunjin yoon" userId="8a9c2f4637123c97" providerId="LiveId" clId="{19B82316-1AC9-4026-85D3-4C4CBBBA0820}" dt="2025-05-12T13:12:15.430" v="5362" actId="1076"/>
          <ac:picMkLst>
            <pc:docMk/>
            <pc:sldMk cId="1149416393" sldId="330"/>
            <ac:picMk id="21" creationId="{7A1563BA-9C1D-1426-0F74-A818857EA379}"/>
          </ac:picMkLst>
        </pc:picChg>
        <pc:picChg chg="add del mod">
          <ac:chgData name="hyunjin yoon" userId="8a9c2f4637123c97" providerId="LiveId" clId="{19B82316-1AC9-4026-85D3-4C4CBBBA0820}" dt="2025-05-12T15:03:35.744" v="9029" actId="14100"/>
          <ac:picMkLst>
            <pc:docMk/>
            <pc:sldMk cId="1149416393" sldId="330"/>
            <ac:picMk id="23" creationId="{A409EB78-05E2-9CF4-D7CD-A460E47D10CD}"/>
          </ac:picMkLst>
        </pc:picChg>
        <pc:picChg chg="mod">
          <ac:chgData name="hyunjin yoon" userId="8a9c2f4637123c97" providerId="LiveId" clId="{19B82316-1AC9-4026-85D3-4C4CBBBA0820}" dt="2025-05-12T13:11:57.526" v="5351" actId="1076"/>
          <ac:picMkLst>
            <pc:docMk/>
            <pc:sldMk cId="1149416393" sldId="330"/>
            <ac:picMk id="25" creationId="{12E3AB1F-0874-E45C-71C3-4EE60B6C6BF8}"/>
          </ac:picMkLst>
        </pc:picChg>
        <pc:picChg chg="add mod">
          <ac:chgData name="hyunjin yoon" userId="8a9c2f4637123c97" providerId="LiveId" clId="{19B82316-1AC9-4026-85D3-4C4CBBBA0820}" dt="2025-05-12T15:03:13.770" v="9026" actId="1076"/>
          <ac:picMkLst>
            <pc:docMk/>
            <pc:sldMk cId="1149416393" sldId="330"/>
            <ac:picMk id="28" creationId="{5489E474-11CF-BADC-1B81-9D6A0A32A052}"/>
          </ac:picMkLst>
        </pc:picChg>
        <pc:picChg chg="add mod">
          <ac:chgData name="hyunjin yoon" userId="8a9c2f4637123c97" providerId="LiveId" clId="{19B82316-1AC9-4026-85D3-4C4CBBBA0820}" dt="2025-05-12T15:03:42.029" v="9032" actId="14100"/>
          <ac:picMkLst>
            <pc:docMk/>
            <pc:sldMk cId="1149416393" sldId="330"/>
            <ac:picMk id="33" creationId="{AC71496D-A850-54F6-5577-561194F13B0A}"/>
          </ac:picMkLst>
        </pc:picChg>
        <pc:picChg chg="add mod">
          <ac:chgData name="hyunjin yoon" userId="8a9c2f4637123c97" providerId="LiveId" clId="{19B82316-1AC9-4026-85D3-4C4CBBBA0820}" dt="2025-05-12T15:04:06.835" v="9038" actId="14100"/>
          <ac:picMkLst>
            <pc:docMk/>
            <pc:sldMk cId="1149416393" sldId="330"/>
            <ac:picMk id="35" creationId="{A9E054D7-EE09-9574-D90C-1C54AF49267E}"/>
          </ac:picMkLst>
        </pc:picChg>
        <pc:cxnChg chg="add mod">
          <ac:chgData name="hyunjin yoon" userId="8a9c2f4637123c97" providerId="LiveId" clId="{19B82316-1AC9-4026-85D3-4C4CBBBA0820}" dt="2025-05-12T13:14:19.598" v="5410" actId="1038"/>
          <ac:cxnSpMkLst>
            <pc:docMk/>
            <pc:sldMk cId="1149416393" sldId="330"/>
            <ac:cxnSpMk id="16" creationId="{12A5DBBC-A9A7-BE63-66CE-6B4B8E2F2919}"/>
          </ac:cxnSpMkLst>
        </pc:cxnChg>
        <pc:cxnChg chg="add mod">
          <ac:chgData name="hyunjin yoon" userId="8a9c2f4637123c97" providerId="LiveId" clId="{19B82316-1AC9-4026-85D3-4C4CBBBA0820}" dt="2025-05-12T13:14:48.005" v="5431" actId="14100"/>
          <ac:cxnSpMkLst>
            <pc:docMk/>
            <pc:sldMk cId="1149416393" sldId="330"/>
            <ac:cxnSpMk id="22" creationId="{4E4067ED-5AF7-A709-5EE1-510E9A447138}"/>
          </ac:cxnSpMkLst>
        </pc:cxnChg>
        <pc:cxnChg chg="add mod">
          <ac:chgData name="hyunjin yoon" userId="8a9c2f4637123c97" providerId="LiveId" clId="{19B82316-1AC9-4026-85D3-4C4CBBBA0820}" dt="2025-05-12T15:03:09.756" v="9023" actId="14100"/>
          <ac:cxnSpMkLst>
            <pc:docMk/>
            <pc:sldMk cId="1149416393" sldId="330"/>
            <ac:cxnSpMk id="29" creationId="{A5227601-7197-0648-7CB0-AEDED47BEF4E}"/>
          </ac:cxnSpMkLst>
        </pc:cxnChg>
      </pc:sldChg>
      <pc:sldChg chg="new del">
        <pc:chgData name="hyunjin yoon" userId="8a9c2f4637123c97" providerId="LiveId" clId="{19B82316-1AC9-4026-85D3-4C4CBBBA0820}" dt="2025-05-12T13:23:57.495" v="5591" actId="47"/>
        <pc:sldMkLst>
          <pc:docMk/>
          <pc:sldMk cId="1367525384" sldId="331"/>
        </pc:sldMkLst>
      </pc:sldChg>
      <pc:sldChg chg="addSp delSp modSp add mod modAnim modNotesTx">
        <pc:chgData name="hyunjin yoon" userId="8a9c2f4637123c97" providerId="LiveId" clId="{19B82316-1AC9-4026-85D3-4C4CBBBA0820}" dt="2025-05-12T16:41:21.132" v="17381" actId="1076"/>
        <pc:sldMkLst>
          <pc:docMk/>
          <pc:sldMk cId="3330946668" sldId="331"/>
        </pc:sldMkLst>
        <pc:spChg chg="add mod">
          <ac:chgData name="hyunjin yoon" userId="8a9c2f4637123c97" providerId="LiveId" clId="{19B82316-1AC9-4026-85D3-4C4CBBBA0820}" dt="2025-05-12T16:40:14.884" v="17379" actId="164"/>
          <ac:spMkLst>
            <pc:docMk/>
            <pc:sldMk cId="3330946668" sldId="331"/>
            <ac:spMk id="16" creationId="{BDFD3945-DC7C-ECA4-E6F8-C60480EEFEA1}"/>
          </ac:spMkLst>
        </pc:spChg>
        <pc:spChg chg="add mod">
          <ac:chgData name="hyunjin yoon" userId="8a9c2f4637123c97" providerId="LiveId" clId="{19B82316-1AC9-4026-85D3-4C4CBBBA0820}" dt="2025-05-12T13:33:19.287" v="5958" actId="164"/>
          <ac:spMkLst>
            <pc:docMk/>
            <pc:sldMk cId="3330946668" sldId="331"/>
            <ac:spMk id="21" creationId="{C5E01B18-277D-FD6D-F9AB-B51B73FFFD02}"/>
          </ac:spMkLst>
        </pc:spChg>
        <pc:spChg chg="del">
          <ac:chgData name="hyunjin yoon" userId="8a9c2f4637123c97" providerId="LiveId" clId="{19B82316-1AC9-4026-85D3-4C4CBBBA0820}" dt="2025-05-12T13:24:39.335" v="5601" actId="478"/>
          <ac:spMkLst>
            <pc:docMk/>
            <pc:sldMk cId="3330946668" sldId="331"/>
            <ac:spMk id="24" creationId="{EB493103-722E-44C0-241B-E8A62C7EE17F}"/>
          </ac:spMkLst>
        </pc:spChg>
        <pc:spChg chg="del">
          <ac:chgData name="hyunjin yoon" userId="8a9c2f4637123c97" providerId="LiveId" clId="{19B82316-1AC9-4026-85D3-4C4CBBBA0820}" dt="2025-05-12T13:24:39.335" v="5601" actId="478"/>
          <ac:spMkLst>
            <pc:docMk/>
            <pc:sldMk cId="3330946668" sldId="331"/>
            <ac:spMk id="30" creationId="{8A680FB0-8D70-57C9-8206-67E990E58C5D}"/>
          </ac:spMkLst>
        </pc:spChg>
        <pc:spChg chg="del">
          <ac:chgData name="hyunjin yoon" userId="8a9c2f4637123c97" providerId="LiveId" clId="{19B82316-1AC9-4026-85D3-4C4CBBBA0820}" dt="2025-05-12T13:24:39.335" v="5601" actId="478"/>
          <ac:spMkLst>
            <pc:docMk/>
            <pc:sldMk cId="3330946668" sldId="331"/>
            <ac:spMk id="42" creationId="{AE42D55B-EDE1-55A2-6DEA-AF8E8358C020}"/>
          </ac:spMkLst>
        </pc:spChg>
        <pc:spChg chg="del">
          <ac:chgData name="hyunjin yoon" userId="8a9c2f4637123c97" providerId="LiveId" clId="{19B82316-1AC9-4026-85D3-4C4CBBBA0820}" dt="2025-05-12T13:24:41.464" v="5604" actId="478"/>
          <ac:spMkLst>
            <pc:docMk/>
            <pc:sldMk cId="3330946668" sldId="331"/>
            <ac:spMk id="43" creationId="{440BFC18-3C45-91C9-F955-EEC738B83EB4}"/>
          </ac:spMkLst>
        </pc:spChg>
        <pc:grpChg chg="add mod">
          <ac:chgData name="hyunjin yoon" userId="8a9c2f4637123c97" providerId="LiveId" clId="{19B82316-1AC9-4026-85D3-4C4CBBBA0820}" dt="2025-05-12T16:40:14.884" v="17379" actId="164"/>
          <ac:grpSpMkLst>
            <pc:docMk/>
            <pc:sldMk cId="3330946668" sldId="331"/>
            <ac:grpSpMk id="5" creationId="{4F9876AE-0B44-D3CA-BEB9-E7DA312F142B}"/>
          </ac:grpSpMkLst>
        </pc:grpChg>
        <pc:grpChg chg="del">
          <ac:chgData name="hyunjin yoon" userId="8a9c2f4637123c97" providerId="LiveId" clId="{19B82316-1AC9-4026-85D3-4C4CBBBA0820}" dt="2025-05-12T13:24:39.830" v="5602" actId="478"/>
          <ac:grpSpMkLst>
            <pc:docMk/>
            <pc:sldMk cId="3330946668" sldId="331"/>
            <ac:grpSpMk id="15" creationId="{B8087F4E-DC00-AAAF-D065-A0F4E56F957E}"/>
          </ac:grpSpMkLst>
        </pc:grpChg>
        <pc:grpChg chg="del">
          <ac:chgData name="hyunjin yoon" userId="8a9c2f4637123c97" providerId="LiveId" clId="{19B82316-1AC9-4026-85D3-4C4CBBBA0820}" dt="2025-05-12T13:24:39.335" v="5601" actId="478"/>
          <ac:grpSpMkLst>
            <pc:docMk/>
            <pc:sldMk cId="3330946668" sldId="331"/>
            <ac:grpSpMk id="25" creationId="{51E6B6DB-AE5E-93E6-0A68-5F82648C5454}"/>
          </ac:grpSpMkLst>
        </pc:grpChg>
        <pc:grpChg chg="add mod">
          <ac:chgData name="hyunjin yoon" userId="8a9c2f4637123c97" providerId="LiveId" clId="{19B82316-1AC9-4026-85D3-4C4CBBBA0820}" dt="2025-05-12T16:41:21.132" v="17381" actId="1076"/>
          <ac:grpSpMkLst>
            <pc:docMk/>
            <pc:sldMk cId="3330946668" sldId="331"/>
            <ac:grpSpMk id="26" creationId="{CAB711DC-8A31-5E8D-EF85-94AE5857FD43}"/>
          </ac:grpSpMkLst>
        </pc:grpChg>
        <pc:picChg chg="add mod">
          <ac:chgData name="hyunjin yoon" userId="8a9c2f4637123c97" providerId="LiveId" clId="{19B82316-1AC9-4026-85D3-4C4CBBBA0820}" dt="2025-05-12T16:40:14.884" v="17379" actId="164"/>
          <ac:picMkLst>
            <pc:docMk/>
            <pc:sldMk cId="3330946668" sldId="331"/>
            <ac:picMk id="12" creationId="{D6F47C49-31F0-150C-BA08-6BEAE5555B0A}"/>
          </ac:picMkLst>
        </pc:picChg>
        <pc:picChg chg="add mod">
          <ac:chgData name="hyunjin yoon" userId="8a9c2f4637123c97" providerId="LiveId" clId="{19B82316-1AC9-4026-85D3-4C4CBBBA0820}" dt="2025-05-12T13:33:19.287" v="5958" actId="164"/>
          <ac:picMkLst>
            <pc:docMk/>
            <pc:sldMk cId="3330946668" sldId="331"/>
            <ac:picMk id="19" creationId="{C17C2AE3-B7D0-5320-1C1C-106DC5D7DA31}"/>
          </ac:picMkLst>
        </pc:picChg>
        <pc:picChg chg="del">
          <ac:chgData name="hyunjin yoon" userId="8a9c2f4637123c97" providerId="LiveId" clId="{19B82316-1AC9-4026-85D3-4C4CBBBA0820}" dt="2025-05-12T13:24:39.335" v="5601" actId="478"/>
          <ac:picMkLst>
            <pc:docMk/>
            <pc:sldMk cId="3330946668" sldId="331"/>
            <ac:picMk id="20" creationId="{285A0DF6-BEA6-5A74-A1BF-6222844C0939}"/>
          </ac:picMkLst>
        </pc:picChg>
        <pc:picChg chg="del">
          <ac:chgData name="hyunjin yoon" userId="8a9c2f4637123c97" providerId="LiveId" clId="{19B82316-1AC9-4026-85D3-4C4CBBBA0820}" dt="2025-05-12T13:24:40.178" v="5603" actId="478"/>
          <ac:picMkLst>
            <pc:docMk/>
            <pc:sldMk cId="3330946668" sldId="331"/>
            <ac:picMk id="35" creationId="{C95A9DCC-35D8-4B42-EB7E-0030AA6DE4FD}"/>
          </ac:picMkLst>
        </pc:picChg>
        <pc:picChg chg="del">
          <ac:chgData name="hyunjin yoon" userId="8a9c2f4637123c97" providerId="LiveId" clId="{19B82316-1AC9-4026-85D3-4C4CBBBA0820}" dt="2025-05-12T13:24:39.335" v="5601" actId="478"/>
          <ac:picMkLst>
            <pc:docMk/>
            <pc:sldMk cId="3330946668" sldId="331"/>
            <ac:picMk id="37" creationId="{84DB2000-6F9A-DB4F-EC8E-8BEEE9A17B4D}"/>
          </ac:picMkLst>
        </pc:picChg>
        <pc:picChg chg="del">
          <ac:chgData name="hyunjin yoon" userId="8a9c2f4637123c97" providerId="LiveId" clId="{19B82316-1AC9-4026-85D3-4C4CBBBA0820}" dt="2025-05-12T13:24:39.335" v="5601" actId="478"/>
          <ac:picMkLst>
            <pc:docMk/>
            <pc:sldMk cId="3330946668" sldId="331"/>
            <ac:picMk id="39" creationId="{069F8C28-80D9-E73C-9014-FFDEDC8DD722}"/>
          </ac:picMkLst>
        </pc:pic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23" creationId="{3DDC391E-594C-3DD1-00D7-56530EE1048E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29" creationId="{2183186D-B279-4A4A-C2E0-1F316FF1F2D4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45" creationId="{1FFFA69E-A797-F098-DDCD-DFFB5CA2A2E9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46" creationId="{08D683FA-3BE3-2416-69BF-7B7321871B6B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48" creationId="{C46D9BD9-3327-ADA6-6C1B-6778D7280FDF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50" creationId="{4E8E1B73-EB22-0D0B-B95F-3080EB1D295C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52" creationId="{9C354D97-2C1D-7CD7-22EA-33273EB635AD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18:45.792" v="12613" actId="20577"/>
        <pc:sldMkLst>
          <pc:docMk/>
          <pc:sldMk cId="1060443586" sldId="332"/>
        </pc:sldMkLst>
        <pc:spChg chg="add mod">
          <ac:chgData name="hyunjin yoon" userId="8a9c2f4637123c97" providerId="LiveId" clId="{19B82316-1AC9-4026-85D3-4C4CBBBA0820}" dt="2025-05-12T13:27:06.271" v="5667" actId="1076"/>
          <ac:spMkLst>
            <pc:docMk/>
            <pc:sldMk cId="1060443586" sldId="332"/>
            <ac:spMk id="18" creationId="{0FA141D5-039F-7740-D93E-4A1A8E8AD96F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24" creationId="{EB493103-722E-44C0-241B-E8A62C7EE17F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30" creationId="{8A680FB0-8D70-57C9-8206-67E990E58C5D}"/>
          </ac:spMkLst>
        </pc:spChg>
        <pc:spChg chg="add mod">
          <ac:chgData name="hyunjin yoon" userId="8a9c2f4637123c97" providerId="LiveId" clId="{19B82316-1AC9-4026-85D3-4C4CBBBA0820}" dt="2025-05-12T13:27:50.363" v="5730" actId="1076"/>
          <ac:spMkLst>
            <pc:docMk/>
            <pc:sldMk cId="1060443586" sldId="332"/>
            <ac:spMk id="32" creationId="{26BAB123-DD79-8585-C0C9-F692FF7791F5}"/>
          </ac:spMkLst>
        </pc:spChg>
        <pc:spChg chg="add mod">
          <ac:chgData name="hyunjin yoon" userId="8a9c2f4637123c97" providerId="LiveId" clId="{19B82316-1AC9-4026-85D3-4C4CBBBA0820}" dt="2025-05-12T13:29:16.887" v="5877" actId="1076"/>
          <ac:spMkLst>
            <pc:docMk/>
            <pc:sldMk cId="1060443586" sldId="332"/>
            <ac:spMk id="34" creationId="{99CC62BC-7DC1-4922-1057-3D3513349992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42" creationId="{AE42D55B-EDE1-55A2-6DEA-AF8E8358C020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43" creationId="{440BFC18-3C45-91C9-F955-EEC738B83EB4}"/>
          </ac:spMkLst>
        </pc:spChg>
        <pc:grpChg chg="del">
          <ac:chgData name="hyunjin yoon" userId="8a9c2f4637123c97" providerId="LiveId" clId="{19B82316-1AC9-4026-85D3-4C4CBBBA0820}" dt="2025-05-12T13:24:53.609" v="5608" actId="478"/>
          <ac:grpSpMkLst>
            <pc:docMk/>
            <pc:sldMk cId="1060443586" sldId="332"/>
            <ac:grpSpMk id="15" creationId="{B8087F4E-DC00-AAAF-D065-A0F4E56F957E}"/>
          </ac:grpSpMkLst>
        </pc:grpChg>
        <pc:grpChg chg="add del">
          <ac:chgData name="hyunjin yoon" userId="8a9c2f4637123c97" providerId="LiveId" clId="{19B82316-1AC9-4026-85D3-4C4CBBBA0820}" dt="2025-05-12T13:24:52.890" v="5607" actId="478"/>
          <ac:grpSpMkLst>
            <pc:docMk/>
            <pc:sldMk cId="1060443586" sldId="332"/>
            <ac:grpSpMk id="25" creationId="{51E6B6DB-AE5E-93E6-0A68-5F82648C5454}"/>
          </ac:grpSpMkLst>
        </pc:grpChg>
        <pc:grpChg chg="add del">
          <ac:chgData name="hyunjin yoon" userId="8a9c2f4637123c97" providerId="LiveId" clId="{19B82316-1AC9-4026-85D3-4C4CBBBA0820}" dt="2025-05-12T13:24:50.787" v="5606" actId="478"/>
          <ac:grpSpMkLst>
            <pc:docMk/>
            <pc:sldMk cId="1060443586" sldId="332"/>
            <ac:grpSpMk id="1002" creationId="{00000000-0000-0000-0000-000000000000}"/>
          </ac:grpSpMkLst>
        </pc:grpChg>
        <pc:picChg chg="add mod modCrop">
          <ac:chgData name="hyunjin yoon" userId="8a9c2f4637123c97" providerId="LiveId" clId="{19B82316-1AC9-4026-85D3-4C4CBBBA0820}" dt="2025-05-12T13:29:36.903" v="5878" actId="732"/>
          <ac:picMkLst>
            <pc:docMk/>
            <pc:sldMk cId="1060443586" sldId="332"/>
            <ac:picMk id="12" creationId="{0A1D7DB4-509F-FDF0-BB4B-555B6E8AF9A4}"/>
          </ac:picMkLst>
        </pc:picChg>
        <pc:picChg chg="add del">
          <ac:chgData name="hyunjin yoon" userId="8a9c2f4637123c97" providerId="LiveId" clId="{19B82316-1AC9-4026-85D3-4C4CBBBA0820}" dt="2025-05-12T13:24:52.890" v="5607" actId="478"/>
          <ac:picMkLst>
            <pc:docMk/>
            <pc:sldMk cId="1060443586" sldId="332"/>
            <ac:picMk id="20" creationId="{285A0DF6-BEA6-5A74-A1BF-6222844C0939}"/>
          </ac:picMkLst>
        </pc:picChg>
        <pc:picChg chg="del">
          <ac:chgData name="hyunjin yoon" userId="8a9c2f4637123c97" providerId="LiveId" clId="{19B82316-1AC9-4026-85D3-4C4CBBBA0820}" dt="2025-05-12T13:24:54.126" v="5609" actId="478"/>
          <ac:picMkLst>
            <pc:docMk/>
            <pc:sldMk cId="1060443586" sldId="332"/>
            <ac:picMk id="35" creationId="{C95A9DCC-35D8-4B42-EB7E-0030AA6DE4FD}"/>
          </ac:picMkLst>
        </pc:picChg>
        <pc:picChg chg="add del">
          <ac:chgData name="hyunjin yoon" userId="8a9c2f4637123c97" providerId="LiveId" clId="{19B82316-1AC9-4026-85D3-4C4CBBBA0820}" dt="2025-05-12T13:24:52.890" v="5607" actId="478"/>
          <ac:picMkLst>
            <pc:docMk/>
            <pc:sldMk cId="1060443586" sldId="332"/>
            <ac:picMk id="37" creationId="{84DB2000-6F9A-DB4F-EC8E-8BEEE9A17B4D}"/>
          </ac:picMkLst>
        </pc:picChg>
        <pc:picChg chg="add del">
          <ac:chgData name="hyunjin yoon" userId="8a9c2f4637123c97" providerId="LiveId" clId="{19B82316-1AC9-4026-85D3-4C4CBBBA0820}" dt="2025-05-12T13:24:52.890" v="5607" actId="478"/>
          <ac:picMkLst>
            <pc:docMk/>
            <pc:sldMk cId="1060443586" sldId="332"/>
            <ac:picMk id="39" creationId="{069F8C28-80D9-E73C-9014-FFDEDC8DD722}"/>
          </ac:picMkLst>
        </pc:picChg>
        <pc:cxnChg chg="add mod">
          <ac:chgData name="hyunjin yoon" userId="8a9c2f4637123c97" providerId="LiveId" clId="{19B82316-1AC9-4026-85D3-4C4CBBBA0820}" dt="2025-05-12T13:26:46.574" v="5616" actId="1076"/>
          <ac:cxnSpMkLst>
            <pc:docMk/>
            <pc:sldMk cId="1060443586" sldId="332"/>
            <ac:cxnSpMk id="16" creationId="{ACE03CEE-949D-68DF-8E61-7ED5CFBF50BD}"/>
          </ac:cxnSpMkLst>
        </pc:cxnChg>
        <pc:cxnChg chg="add mod">
          <ac:chgData name="hyunjin yoon" userId="8a9c2f4637123c97" providerId="LiveId" clId="{19B82316-1AC9-4026-85D3-4C4CBBBA0820}" dt="2025-05-12T13:27:29.621" v="5674" actId="14100"/>
          <ac:cxnSpMkLst>
            <pc:docMk/>
            <pc:sldMk cId="1060443586" sldId="332"/>
            <ac:cxnSpMk id="21" creationId="{92050BA3-6727-D1D5-0A53-304B38A81B4C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23" creationId="{3DDC391E-594C-3DD1-00D7-56530EE1048E}"/>
          </ac:cxnSpMkLst>
        </pc:cxnChg>
        <pc:cxnChg chg="add mod">
          <ac:chgData name="hyunjin yoon" userId="8a9c2f4637123c97" providerId="LiveId" clId="{19B82316-1AC9-4026-85D3-4C4CBBBA0820}" dt="2025-05-12T13:27:21.359" v="5672" actId="14100"/>
          <ac:cxnSpMkLst>
            <pc:docMk/>
            <pc:sldMk cId="1060443586" sldId="332"/>
            <ac:cxnSpMk id="26" creationId="{EE91AF51-71B0-E3C8-408A-4459BA8B296C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29" creationId="{2183186D-B279-4A4A-C2E0-1F316FF1F2D4}"/>
          </ac:cxnSpMkLst>
        </pc:cxnChg>
        <pc:cxnChg chg="add mod">
          <ac:chgData name="hyunjin yoon" userId="8a9c2f4637123c97" providerId="LiveId" clId="{19B82316-1AC9-4026-85D3-4C4CBBBA0820}" dt="2025-05-12T13:28:56.240" v="5863" actId="14100"/>
          <ac:cxnSpMkLst>
            <pc:docMk/>
            <pc:sldMk cId="1060443586" sldId="332"/>
            <ac:cxnSpMk id="33" creationId="{DC405588-1BB8-EEC1-C5A1-DEAA04C9886F}"/>
          </ac:cxnSpMkLst>
        </pc:cxnChg>
        <pc:cxnChg chg="add mod">
          <ac:chgData name="hyunjin yoon" userId="8a9c2f4637123c97" providerId="LiveId" clId="{19B82316-1AC9-4026-85D3-4C4CBBBA0820}" dt="2025-05-12T13:28:58.774" v="5864" actId="14100"/>
          <ac:cxnSpMkLst>
            <pc:docMk/>
            <pc:sldMk cId="1060443586" sldId="332"/>
            <ac:cxnSpMk id="38" creationId="{2828A609-A2DD-EDF4-35EB-7FC9ABFEADAB}"/>
          </ac:cxnSpMkLst>
        </pc:cxnChg>
        <pc:cxnChg chg="add mod">
          <ac:chgData name="hyunjin yoon" userId="8a9c2f4637123c97" providerId="LiveId" clId="{19B82316-1AC9-4026-85D3-4C4CBBBA0820}" dt="2025-05-12T13:29:01.909" v="5865" actId="14100"/>
          <ac:cxnSpMkLst>
            <pc:docMk/>
            <pc:sldMk cId="1060443586" sldId="332"/>
            <ac:cxnSpMk id="44" creationId="{8FB722D4-7A57-787B-FEF9-57D4E3BE9419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45" creationId="{1FFFA69E-A797-F098-DDCD-DFFB5CA2A2E9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46" creationId="{08D683FA-3BE3-2416-69BF-7B7321871B6B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48" creationId="{C46D9BD9-3327-ADA6-6C1B-6778D7280FDF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50" creationId="{4E8E1B73-EB22-0D0B-B95F-3080EB1D295C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52" creationId="{9C354D97-2C1D-7CD7-22EA-33273EB635AD}"/>
          </ac:cxnSpMkLst>
        </pc:cxnChg>
      </pc:sldChg>
      <pc:sldChg chg="new del">
        <pc:chgData name="hyunjin yoon" userId="8a9c2f4637123c97" providerId="LiveId" clId="{19B82316-1AC9-4026-85D3-4C4CBBBA0820}" dt="2025-05-12T13:31:07.848" v="5894" actId="47"/>
        <pc:sldMkLst>
          <pc:docMk/>
          <pc:sldMk cId="491965263" sldId="333"/>
        </pc:sldMkLst>
      </pc:sldChg>
      <pc:sldChg chg="addSp delSp modSp add mod modNotesTx">
        <pc:chgData name="hyunjin yoon" userId="8a9c2f4637123c97" providerId="LiveId" clId="{19B82316-1AC9-4026-85D3-4C4CBBBA0820}" dt="2025-05-12T15:16:04.768" v="11748" actId="20577"/>
        <pc:sldMkLst>
          <pc:docMk/>
          <pc:sldMk cId="3738722512" sldId="333"/>
        </pc:sldMkLst>
        <pc:spChg chg="add mod">
          <ac:chgData name="hyunjin yoon" userId="8a9c2f4637123c97" providerId="LiveId" clId="{19B82316-1AC9-4026-85D3-4C4CBBBA0820}" dt="2025-05-12T13:31:49.916" v="5902" actId="14100"/>
          <ac:spMkLst>
            <pc:docMk/>
            <pc:sldMk cId="3738722512" sldId="333"/>
            <ac:spMk id="12" creationId="{FE118950-8E20-1523-96C2-CAA34D94FE92}"/>
          </ac:spMkLst>
        </pc:spChg>
        <pc:spChg chg="del">
          <ac:chgData name="hyunjin yoon" userId="8a9c2f4637123c97" providerId="LiveId" clId="{19B82316-1AC9-4026-85D3-4C4CBBBA0820}" dt="2025-05-12T13:31:32.162" v="5896" actId="478"/>
          <ac:spMkLst>
            <pc:docMk/>
            <pc:sldMk cId="3738722512" sldId="333"/>
            <ac:spMk id="20" creationId="{B3215DF8-C09D-B973-0A08-F48143D02D2A}"/>
          </ac:spMkLst>
        </pc:spChg>
        <pc:spChg chg="del">
          <ac:chgData name="hyunjin yoon" userId="8a9c2f4637123c97" providerId="LiveId" clId="{19B82316-1AC9-4026-85D3-4C4CBBBA0820}" dt="2025-05-12T13:31:32.162" v="5896" actId="478"/>
          <ac:spMkLst>
            <pc:docMk/>
            <pc:sldMk cId="3738722512" sldId="333"/>
            <ac:spMk id="24" creationId="{9C02020F-9002-7E52-4DFB-9A6520EB5053}"/>
          </ac:spMkLst>
        </pc:spChg>
        <pc:picChg chg="add mod">
          <ac:chgData name="hyunjin yoon" userId="8a9c2f4637123c97" providerId="LiveId" clId="{19B82316-1AC9-4026-85D3-4C4CBBBA0820}" dt="2025-05-12T13:31:38.713" v="5899" actId="1076"/>
          <ac:picMkLst>
            <pc:docMk/>
            <pc:sldMk cId="3738722512" sldId="333"/>
            <ac:picMk id="11" creationId="{6189CA0A-C7C5-D963-D904-E45B84925E43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18" creationId="{607CF3AE-6D93-C30E-4DEE-D3B9DD1FA959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1" creationId="{7A1563BA-9C1D-1426-0F74-A818857EA379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3" creationId="{A409EB78-05E2-9CF4-D7CD-A460E47D10CD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5" creationId="{12E3AB1F-0874-E45C-71C3-4EE60B6C6BF8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8" creationId="{5489E474-11CF-BADC-1B81-9D6A0A32A052}"/>
          </ac:picMkLst>
        </pc:picChg>
        <pc:cxnChg chg="del">
          <ac:chgData name="hyunjin yoon" userId="8a9c2f4637123c97" providerId="LiveId" clId="{19B82316-1AC9-4026-85D3-4C4CBBBA0820}" dt="2025-05-12T13:31:32.162" v="5896" actId="478"/>
          <ac:cxnSpMkLst>
            <pc:docMk/>
            <pc:sldMk cId="3738722512" sldId="333"/>
            <ac:cxnSpMk id="16" creationId="{12A5DBBC-A9A7-BE63-66CE-6B4B8E2F2919}"/>
          </ac:cxnSpMkLst>
        </pc:cxnChg>
        <pc:cxnChg chg="del">
          <ac:chgData name="hyunjin yoon" userId="8a9c2f4637123c97" providerId="LiveId" clId="{19B82316-1AC9-4026-85D3-4C4CBBBA0820}" dt="2025-05-12T13:31:32.162" v="5896" actId="478"/>
          <ac:cxnSpMkLst>
            <pc:docMk/>
            <pc:sldMk cId="3738722512" sldId="333"/>
            <ac:cxnSpMk id="22" creationId="{4E4067ED-5AF7-A709-5EE1-510E9A447138}"/>
          </ac:cxnSpMkLst>
        </pc:cxnChg>
        <pc:cxnChg chg="del">
          <ac:chgData name="hyunjin yoon" userId="8a9c2f4637123c97" providerId="LiveId" clId="{19B82316-1AC9-4026-85D3-4C4CBBBA0820}" dt="2025-05-12T13:31:32.162" v="5896" actId="478"/>
          <ac:cxnSpMkLst>
            <pc:docMk/>
            <pc:sldMk cId="3738722512" sldId="333"/>
            <ac:cxnSpMk id="29" creationId="{A5227601-7197-0648-7CB0-AEDED47BEF4E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25:24.297" v="13976" actId="20577"/>
        <pc:sldMkLst>
          <pc:docMk/>
          <pc:sldMk cId="1887701431" sldId="334"/>
        </pc:sldMkLst>
        <pc:spChg chg="del">
          <ac:chgData name="hyunjin yoon" userId="8a9c2f4637123c97" providerId="LiveId" clId="{19B82316-1AC9-4026-85D3-4C4CBBBA0820}" dt="2025-05-12T13:42:48.316" v="6396" actId="478"/>
          <ac:spMkLst>
            <pc:docMk/>
            <pc:sldMk cId="1887701431" sldId="334"/>
            <ac:spMk id="21" creationId="{955DAFB3-20AF-9E86-94DC-E3618A8E4BEF}"/>
          </ac:spMkLst>
        </pc:spChg>
        <pc:spChg chg="mod ord">
          <ac:chgData name="hyunjin yoon" userId="8a9c2f4637123c97" providerId="LiveId" clId="{19B82316-1AC9-4026-85D3-4C4CBBBA0820}" dt="2025-05-12T13:44:00.643" v="6417" actId="14100"/>
          <ac:spMkLst>
            <pc:docMk/>
            <pc:sldMk cId="1887701431" sldId="334"/>
            <ac:spMk id="24" creationId="{0E3E08BE-E7B0-5445-A2DE-53CAE30AC571}"/>
          </ac:spMkLst>
        </pc:spChg>
        <pc:spChg chg="del">
          <ac:chgData name="hyunjin yoon" userId="8a9c2f4637123c97" providerId="LiveId" clId="{19B82316-1AC9-4026-85D3-4C4CBBBA0820}" dt="2025-05-12T13:42:50.280" v="6398" actId="478"/>
          <ac:spMkLst>
            <pc:docMk/>
            <pc:sldMk cId="1887701431" sldId="334"/>
            <ac:spMk id="25" creationId="{67794F83-C178-FD46-823A-BEBB365F7F6C}"/>
          </ac:spMkLst>
        </pc:spChg>
        <pc:spChg chg="del">
          <ac:chgData name="hyunjin yoon" userId="8a9c2f4637123c97" providerId="LiveId" clId="{19B82316-1AC9-4026-85D3-4C4CBBBA0820}" dt="2025-05-12T13:42:51.059" v="6399" actId="478"/>
          <ac:spMkLst>
            <pc:docMk/>
            <pc:sldMk cId="1887701431" sldId="334"/>
            <ac:spMk id="26" creationId="{E96DA481-7B76-023E-FEE1-D2855FBE16CF}"/>
          </ac:spMkLst>
        </pc:spChg>
        <pc:spChg chg="del mod">
          <ac:chgData name="hyunjin yoon" userId="8a9c2f4637123c97" providerId="LiveId" clId="{19B82316-1AC9-4026-85D3-4C4CBBBA0820}" dt="2025-05-12T13:44:47.555" v="6430" actId="478"/>
          <ac:spMkLst>
            <pc:docMk/>
            <pc:sldMk cId="1887701431" sldId="334"/>
            <ac:spMk id="33" creationId="{A52DCF4B-6234-9DA9-55AC-721B4A4D4B40}"/>
          </ac:spMkLst>
        </pc:spChg>
        <pc:picChg chg="add mod modCrop">
          <ac:chgData name="hyunjin yoon" userId="8a9c2f4637123c97" providerId="LiveId" clId="{19B82316-1AC9-4026-85D3-4C4CBBBA0820}" dt="2025-05-12T13:43:47.344" v="6411" actId="1076"/>
          <ac:picMkLst>
            <pc:docMk/>
            <pc:sldMk cId="1887701431" sldId="334"/>
            <ac:picMk id="11" creationId="{BCC2FB50-A66B-D97A-2144-470C5DCB8098}"/>
          </ac:picMkLst>
        </pc:picChg>
        <pc:picChg chg="del">
          <ac:chgData name="hyunjin yoon" userId="8a9c2f4637123c97" providerId="LiveId" clId="{19B82316-1AC9-4026-85D3-4C4CBBBA0820}" dt="2025-05-12T13:42:48.985" v="6397" actId="478"/>
          <ac:picMkLst>
            <pc:docMk/>
            <pc:sldMk cId="1887701431" sldId="334"/>
            <ac:picMk id="15" creationId="{B4069E27-FBF3-87F3-447E-99B1BED28DBA}"/>
          </ac:picMkLst>
        </pc:picChg>
        <pc:picChg chg="del">
          <ac:chgData name="hyunjin yoon" userId="8a9c2f4637123c97" providerId="LiveId" clId="{19B82316-1AC9-4026-85D3-4C4CBBBA0820}" dt="2025-05-12T13:42:48.316" v="6396" actId="478"/>
          <ac:picMkLst>
            <pc:docMk/>
            <pc:sldMk cId="1887701431" sldId="334"/>
            <ac:picMk id="17" creationId="{18B114F8-0478-D3D6-4796-943CFB9DBB54}"/>
          </ac:picMkLst>
        </pc:picChg>
        <pc:picChg chg="del">
          <ac:chgData name="hyunjin yoon" userId="8a9c2f4637123c97" providerId="LiveId" clId="{19B82316-1AC9-4026-85D3-4C4CBBBA0820}" dt="2025-05-12T13:42:48.316" v="6396" actId="478"/>
          <ac:picMkLst>
            <pc:docMk/>
            <pc:sldMk cId="1887701431" sldId="334"/>
            <ac:picMk id="19" creationId="{6EB15273-91EC-94B2-EFD1-7F49B7522B5B}"/>
          </ac:picMkLst>
        </pc:picChg>
        <pc:cxnChg chg="del">
          <ac:chgData name="hyunjin yoon" userId="8a9c2f4637123c97" providerId="LiveId" clId="{19B82316-1AC9-4026-85D3-4C4CBBBA0820}" dt="2025-05-12T13:42:48.316" v="6396" actId="478"/>
          <ac:cxnSpMkLst>
            <pc:docMk/>
            <pc:sldMk cId="1887701431" sldId="334"/>
            <ac:cxnSpMk id="20" creationId="{1F7B8035-C55F-F619-AE41-376A5674CCF4}"/>
          </ac:cxnSpMkLst>
        </pc:cxnChg>
        <pc:cxnChg chg="del">
          <ac:chgData name="hyunjin yoon" userId="8a9c2f4637123c97" providerId="LiveId" clId="{19B82316-1AC9-4026-85D3-4C4CBBBA0820}" dt="2025-05-12T13:42:48.316" v="6396" actId="478"/>
          <ac:cxnSpMkLst>
            <pc:docMk/>
            <pc:sldMk cId="1887701431" sldId="334"/>
            <ac:cxnSpMk id="23" creationId="{BCBA3E79-FBD7-CC96-4B0D-B4CF81101FAD}"/>
          </ac:cxnSpMkLst>
        </pc:cxnChg>
        <pc:cxnChg chg="del mod">
          <ac:chgData name="hyunjin yoon" userId="8a9c2f4637123c97" providerId="LiveId" clId="{19B82316-1AC9-4026-85D3-4C4CBBBA0820}" dt="2025-05-12T13:44:48.189" v="6431" actId="478"/>
          <ac:cxnSpMkLst>
            <pc:docMk/>
            <pc:sldMk cId="1887701431" sldId="334"/>
            <ac:cxnSpMk id="27" creationId="{10C73657-9E41-84B4-C9CD-CE5500356253}"/>
          </ac:cxnSpMkLst>
        </pc:cxnChg>
      </pc:sldChg>
      <pc:sldChg chg="new del">
        <pc:chgData name="hyunjin yoon" userId="8a9c2f4637123c97" providerId="LiveId" clId="{19B82316-1AC9-4026-85D3-4C4CBBBA0820}" dt="2025-05-12T13:44:53.226" v="6433" actId="47"/>
        <pc:sldMkLst>
          <pc:docMk/>
          <pc:sldMk cId="1537909583" sldId="335"/>
        </pc:sldMkLst>
      </pc:sldChg>
      <pc:sldChg chg="addSp delSp modSp add mod modNotesTx">
        <pc:chgData name="hyunjin yoon" userId="8a9c2f4637123c97" providerId="LiveId" clId="{19B82316-1AC9-4026-85D3-4C4CBBBA0820}" dt="2025-05-12T15:28:16.278" v="14768" actId="20577"/>
        <pc:sldMkLst>
          <pc:docMk/>
          <pc:sldMk cId="3542832658" sldId="335"/>
        </pc:sldMkLst>
        <pc:spChg chg="add mod">
          <ac:chgData name="hyunjin yoon" userId="8a9c2f4637123c97" providerId="LiveId" clId="{19B82316-1AC9-4026-85D3-4C4CBBBA0820}" dt="2025-05-12T13:57:13.686" v="6571" actId="14100"/>
          <ac:spMkLst>
            <pc:docMk/>
            <pc:sldMk cId="3542832658" sldId="335"/>
            <ac:spMk id="16" creationId="{C4EB932B-52BB-B74E-9E80-F040AB965E46}"/>
          </ac:spMkLst>
        </pc:spChg>
        <pc:spChg chg="add mod">
          <ac:chgData name="hyunjin yoon" userId="8a9c2f4637123c97" providerId="LiveId" clId="{19B82316-1AC9-4026-85D3-4C4CBBBA0820}" dt="2025-05-12T13:57:26.709" v="6591" actId="1036"/>
          <ac:spMkLst>
            <pc:docMk/>
            <pc:sldMk cId="3542832658" sldId="335"/>
            <ac:spMk id="17" creationId="{FC42BB35-F40F-8C97-34AF-DCF8EB54165F}"/>
          </ac:spMkLst>
        </pc:spChg>
        <pc:spChg chg="add mod">
          <ac:chgData name="hyunjin yoon" userId="8a9c2f4637123c97" providerId="LiveId" clId="{19B82316-1AC9-4026-85D3-4C4CBBBA0820}" dt="2025-05-12T13:57:35.900" v="6594" actId="14100"/>
          <ac:spMkLst>
            <pc:docMk/>
            <pc:sldMk cId="3542832658" sldId="335"/>
            <ac:spMk id="18" creationId="{D27EDBDF-5454-5B0B-9299-E8DE09FF729B}"/>
          </ac:spMkLst>
        </pc:spChg>
        <pc:spChg chg="mod ord">
          <ac:chgData name="hyunjin yoon" userId="8a9c2f4637123c97" providerId="LiveId" clId="{19B82316-1AC9-4026-85D3-4C4CBBBA0820}" dt="2025-05-12T13:59:15.489" v="6612" actId="1038"/>
          <ac:spMkLst>
            <pc:docMk/>
            <pc:sldMk cId="3542832658" sldId="335"/>
            <ac:spMk id="24" creationId="{0E3E08BE-E7B0-5445-A2DE-53CAE30AC571}"/>
          </ac:spMkLst>
        </pc:spChg>
        <pc:picChg chg="del">
          <ac:chgData name="hyunjin yoon" userId="8a9c2f4637123c97" providerId="LiveId" clId="{19B82316-1AC9-4026-85D3-4C4CBBBA0820}" dt="2025-05-12T13:45:22.954" v="6435" actId="478"/>
          <ac:picMkLst>
            <pc:docMk/>
            <pc:sldMk cId="3542832658" sldId="335"/>
            <ac:picMk id="11" creationId="{BCC2FB50-A66B-D97A-2144-470C5DCB8098}"/>
          </ac:picMkLst>
        </pc:picChg>
        <pc:picChg chg="add mod modCrop">
          <ac:chgData name="hyunjin yoon" userId="8a9c2f4637123c97" providerId="LiveId" clId="{19B82316-1AC9-4026-85D3-4C4CBBBA0820}" dt="2025-05-12T13:59:15.489" v="6612" actId="1038"/>
          <ac:picMkLst>
            <pc:docMk/>
            <pc:sldMk cId="3542832658" sldId="335"/>
            <ac:picMk id="12" creationId="{FB428153-8BA3-C62D-6E18-38BBE80AB0A1}"/>
          </ac:picMkLst>
        </pc:picChg>
        <pc:picChg chg="add mod">
          <ac:chgData name="hyunjin yoon" userId="8a9c2f4637123c97" providerId="LiveId" clId="{19B82316-1AC9-4026-85D3-4C4CBBBA0820}" dt="2025-05-12T13:57:06.330" v="6568" actId="14100"/>
          <ac:picMkLst>
            <pc:docMk/>
            <pc:sldMk cId="3542832658" sldId="335"/>
            <ac:picMk id="15" creationId="{B43B4AAC-A280-7F2F-F0E6-42868D16115F}"/>
          </ac:picMkLst>
        </pc:picChg>
        <pc:picChg chg="add mod">
          <ac:chgData name="hyunjin yoon" userId="8a9c2f4637123c97" providerId="LiveId" clId="{19B82316-1AC9-4026-85D3-4C4CBBBA0820}" dt="2025-05-12T13:58:47.893" v="6599" actId="1076"/>
          <ac:picMkLst>
            <pc:docMk/>
            <pc:sldMk cId="3542832658" sldId="335"/>
            <ac:picMk id="20" creationId="{5B169684-728A-F958-90C4-A49A0A81FCA3}"/>
          </ac:picMkLst>
        </pc:picChg>
        <pc:cxnChg chg="add mod">
          <ac:chgData name="hyunjin yoon" userId="8a9c2f4637123c97" providerId="LiveId" clId="{19B82316-1AC9-4026-85D3-4C4CBBBA0820}" dt="2025-05-12T13:59:00.705" v="6604" actId="14100"/>
          <ac:cxnSpMkLst>
            <pc:docMk/>
            <pc:sldMk cId="3542832658" sldId="335"/>
            <ac:cxnSpMk id="21" creationId="{AB78E6F2-BEDF-9200-4CF7-B77898D2B293}"/>
          </ac:cxnSpMkLst>
        </pc:cxnChg>
        <pc:cxnChg chg="add mod">
          <ac:chgData name="hyunjin yoon" userId="8a9c2f4637123c97" providerId="LiveId" clId="{19B82316-1AC9-4026-85D3-4C4CBBBA0820}" dt="2025-05-12T13:59:07.639" v="6607" actId="14100"/>
          <ac:cxnSpMkLst>
            <pc:docMk/>
            <pc:sldMk cId="3542832658" sldId="335"/>
            <ac:cxnSpMk id="25" creationId="{E3304648-984C-1518-18AF-94DA1A7EEB7B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7:07:29.216" v="17383" actId="164"/>
        <pc:sldMkLst>
          <pc:docMk/>
          <pc:sldMk cId="1669591271" sldId="336"/>
        </pc:sldMkLst>
        <pc:spChg chg="add mod">
          <ac:chgData name="hyunjin yoon" userId="8a9c2f4637123c97" providerId="LiveId" clId="{19B82316-1AC9-4026-85D3-4C4CBBBA0820}" dt="2025-05-12T17:07:29.216" v="17383" actId="164"/>
          <ac:spMkLst>
            <pc:docMk/>
            <pc:sldMk cId="1669591271" sldId="336"/>
            <ac:spMk id="12" creationId="{03FB209D-28B3-26B0-85CF-DE78D95139A3}"/>
          </ac:spMkLst>
        </pc:spChg>
        <pc:spChg chg="del">
          <ac:chgData name="hyunjin yoon" userId="8a9c2f4637123c97" providerId="LiveId" clId="{19B82316-1AC9-4026-85D3-4C4CBBBA0820}" dt="2025-05-12T13:52:50.081" v="6550" actId="478"/>
          <ac:spMkLst>
            <pc:docMk/>
            <pc:sldMk cId="1669591271" sldId="336"/>
            <ac:spMk id="21" creationId="{955DAFB3-20AF-9E86-94DC-E3618A8E4BEF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24" creationId="{0E3E08BE-E7B0-5445-A2DE-53CAE30AC571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33" creationId="{A52DCF4B-6234-9DA9-55AC-721B4A4D4B40}"/>
          </ac:spMkLst>
        </pc:spChg>
        <pc:spChg chg="del">
          <ac:chgData name="hyunjin yoon" userId="8a9c2f4637123c97" providerId="LiveId" clId="{19B82316-1AC9-4026-85D3-4C4CBBBA0820}" dt="2025-05-12T13:52:50.081" v="6550" actId="478"/>
          <ac:spMkLst>
            <pc:docMk/>
            <pc:sldMk cId="1669591271" sldId="336"/>
            <ac:spMk id="36" creationId="{D3D43D61-F2D8-1B60-55E9-25EEB453EC7A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39" creationId="{F1DC9A44-31BF-F392-C240-3CA90653197F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40" creationId="{C57A6F2D-BF8A-2D57-FE01-4F19DDDA7E38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48" creationId="{E9989A73-0CE4-D0E4-92C1-1735818762C5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49" creationId="{E06FC012-4C8E-1826-6E7C-054317BA0FDC}"/>
          </ac:spMkLst>
        </pc:spChg>
        <pc:grpChg chg="add mod">
          <ac:chgData name="hyunjin yoon" userId="8a9c2f4637123c97" providerId="LiveId" clId="{19B82316-1AC9-4026-85D3-4C4CBBBA0820}" dt="2025-05-12T17:07:29.216" v="17383" actId="164"/>
          <ac:grpSpMkLst>
            <pc:docMk/>
            <pc:sldMk cId="1669591271" sldId="336"/>
            <ac:grpSpMk id="7" creationId="{D94E6A32-483D-B11F-7063-B3CF3D04E2CC}"/>
          </ac:grpSpMkLst>
        </pc:grpChg>
        <pc:picChg chg="add mod">
          <ac:chgData name="hyunjin yoon" userId="8a9c2f4637123c97" providerId="LiveId" clId="{19B82316-1AC9-4026-85D3-4C4CBBBA0820}" dt="2025-05-12T17:07:29.216" v="17383" actId="164"/>
          <ac:picMkLst>
            <pc:docMk/>
            <pc:sldMk cId="1669591271" sldId="336"/>
            <ac:picMk id="11" creationId="{1F4B8CBD-387E-ACAC-7E12-BE7493BC7104}"/>
          </ac:picMkLst>
        </pc:picChg>
        <pc:picChg chg="del">
          <ac:chgData name="hyunjin yoon" userId="8a9c2f4637123c97" providerId="LiveId" clId="{19B82316-1AC9-4026-85D3-4C4CBBBA0820}" dt="2025-05-12T13:52:53.196" v="6551" actId="478"/>
          <ac:picMkLst>
            <pc:docMk/>
            <pc:sldMk cId="1669591271" sldId="336"/>
            <ac:picMk id="15" creationId="{B4069E27-FBF3-87F3-447E-99B1BED28DBA}"/>
          </ac:picMkLst>
        </pc:picChg>
        <pc:picChg chg="del">
          <ac:chgData name="hyunjin yoon" userId="8a9c2f4637123c97" providerId="LiveId" clId="{19B82316-1AC9-4026-85D3-4C4CBBBA0820}" dt="2025-05-12T13:52:50.081" v="6550" actId="478"/>
          <ac:picMkLst>
            <pc:docMk/>
            <pc:sldMk cId="1669591271" sldId="336"/>
            <ac:picMk id="17" creationId="{18B114F8-0478-D3D6-4796-943CFB9DBB54}"/>
          </ac:picMkLst>
        </pc:picChg>
        <pc:picChg chg="del">
          <ac:chgData name="hyunjin yoon" userId="8a9c2f4637123c97" providerId="LiveId" clId="{19B82316-1AC9-4026-85D3-4C4CBBBA0820}" dt="2025-05-12T13:52:50.081" v="6550" actId="478"/>
          <ac:picMkLst>
            <pc:docMk/>
            <pc:sldMk cId="1669591271" sldId="336"/>
            <ac:picMk id="19" creationId="{6EB15273-91EC-94B2-EFD1-7F49B7522B5B}"/>
          </ac:picMkLst>
        </pc:picChg>
        <pc:picChg chg="del">
          <ac:chgData name="hyunjin yoon" userId="8a9c2f4637123c97" providerId="LiveId" clId="{19B82316-1AC9-4026-85D3-4C4CBBBA0820}" dt="2025-05-12T13:52:50.081" v="6550" actId="478"/>
          <ac:picMkLst>
            <pc:docMk/>
            <pc:sldMk cId="1669591271" sldId="336"/>
            <ac:picMk id="35" creationId="{9A0B6873-9760-29EC-B5C8-1AFF1E906797}"/>
          </ac:picMkLst>
        </pc:picChg>
        <pc:picChg chg="del">
          <ac:chgData name="hyunjin yoon" userId="8a9c2f4637123c97" providerId="LiveId" clId="{19B82316-1AC9-4026-85D3-4C4CBBBA0820}" dt="2025-05-12T13:52:53.196" v="6551" actId="478"/>
          <ac:picMkLst>
            <pc:docMk/>
            <pc:sldMk cId="1669591271" sldId="336"/>
            <ac:picMk id="37" creationId="{A2170EA2-DFDD-DD09-FD43-B1EAD2166E61}"/>
          </ac:picMkLst>
        </pc:picChg>
        <pc:picChg chg="del">
          <ac:chgData name="hyunjin yoon" userId="8a9c2f4637123c97" providerId="LiveId" clId="{19B82316-1AC9-4026-85D3-4C4CBBBA0820}" dt="2025-05-12T13:52:53.196" v="6551" actId="478"/>
          <ac:picMkLst>
            <pc:docMk/>
            <pc:sldMk cId="1669591271" sldId="336"/>
            <ac:picMk id="38" creationId="{306DD95C-2F5C-7949-649E-27EC83E078AD}"/>
          </ac:picMkLst>
        </pc:picChg>
        <pc:picChg chg="del">
          <ac:chgData name="hyunjin yoon" userId="8a9c2f4637123c97" providerId="LiveId" clId="{19B82316-1AC9-4026-85D3-4C4CBBBA0820}" dt="2025-05-12T13:52:53.808" v="6552" actId="478"/>
          <ac:picMkLst>
            <pc:docMk/>
            <pc:sldMk cId="1669591271" sldId="336"/>
            <ac:picMk id="47" creationId="{CB643B88-F0A8-3FB8-8593-D702D406EC6F}"/>
          </ac:picMkLst>
        </pc:picChg>
        <pc:cxnChg chg="del">
          <ac:chgData name="hyunjin yoon" userId="8a9c2f4637123c97" providerId="LiveId" clId="{19B82316-1AC9-4026-85D3-4C4CBBBA0820}" dt="2025-05-12T13:52:50.081" v="6550" actId="478"/>
          <ac:cxnSpMkLst>
            <pc:docMk/>
            <pc:sldMk cId="1669591271" sldId="336"/>
            <ac:cxnSpMk id="20" creationId="{1F7B8035-C55F-F619-AE41-376A5674CCF4}"/>
          </ac:cxnSpMkLst>
        </pc:cxnChg>
        <pc:cxnChg chg="del">
          <ac:chgData name="hyunjin yoon" userId="8a9c2f4637123c97" providerId="LiveId" clId="{19B82316-1AC9-4026-85D3-4C4CBBBA0820}" dt="2025-05-12T13:52:50.081" v="6550" actId="478"/>
          <ac:cxnSpMkLst>
            <pc:docMk/>
            <pc:sldMk cId="1669591271" sldId="336"/>
            <ac:cxnSpMk id="23" creationId="{BCBA3E79-FBD7-CC96-4B0D-B4CF81101FAD}"/>
          </ac:cxnSpMkLst>
        </pc:cxnChg>
        <pc:cxnChg chg="del mod">
          <ac:chgData name="hyunjin yoon" userId="8a9c2f4637123c97" providerId="LiveId" clId="{19B82316-1AC9-4026-85D3-4C4CBBBA0820}" dt="2025-05-12T13:52:53.196" v="6551" actId="478"/>
          <ac:cxnSpMkLst>
            <pc:docMk/>
            <pc:sldMk cId="1669591271" sldId="336"/>
            <ac:cxnSpMk id="27" creationId="{10C73657-9E41-84B4-C9CD-CE5500356253}"/>
          </ac:cxnSpMkLst>
        </pc:cxnChg>
        <pc:cxnChg chg="del">
          <ac:chgData name="hyunjin yoon" userId="8a9c2f4637123c97" providerId="LiveId" clId="{19B82316-1AC9-4026-85D3-4C4CBBBA0820}" dt="2025-05-12T13:52:53.196" v="6551" actId="478"/>
          <ac:cxnSpMkLst>
            <pc:docMk/>
            <pc:sldMk cId="1669591271" sldId="336"/>
            <ac:cxnSpMk id="50" creationId="{EFDDB280-962F-DF15-9417-C0FDD5C4F433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27:41.458" v="14655" actId="20577"/>
        <pc:sldMkLst>
          <pc:docMk/>
          <pc:sldMk cId="4004892431" sldId="337"/>
        </pc:sldMkLst>
        <pc:spChg chg="add mod">
          <ac:chgData name="hyunjin yoon" userId="8a9c2f4637123c97" providerId="LiveId" clId="{19B82316-1AC9-4026-85D3-4C4CBBBA0820}" dt="2025-05-12T14:12:41.168" v="6792" actId="14100"/>
          <ac:spMkLst>
            <pc:docMk/>
            <pc:sldMk cId="4004892431" sldId="337"/>
            <ac:spMk id="11" creationId="{129BDC8B-FE50-631E-4AB1-ECC932A40E10}"/>
          </ac:spMkLst>
        </pc:spChg>
        <pc:spChg chg="add mod">
          <ac:chgData name="hyunjin yoon" userId="8a9c2f4637123c97" providerId="LiveId" clId="{19B82316-1AC9-4026-85D3-4C4CBBBA0820}" dt="2025-05-12T14:12:52.044" v="6795" actId="14100"/>
          <ac:spMkLst>
            <pc:docMk/>
            <pc:sldMk cId="4004892431" sldId="337"/>
            <ac:spMk id="12" creationId="{A58BE9BD-4F35-9D8C-5E44-13B5F6C4DB32}"/>
          </ac:spMkLst>
        </pc:spChg>
        <pc:spChg chg="add mod">
          <ac:chgData name="hyunjin yoon" userId="8a9c2f4637123c97" providerId="LiveId" clId="{19B82316-1AC9-4026-85D3-4C4CBBBA0820}" dt="2025-05-12T14:13:21.038" v="6852" actId="14100"/>
          <ac:spMkLst>
            <pc:docMk/>
            <pc:sldMk cId="4004892431" sldId="337"/>
            <ac:spMk id="13" creationId="{27F06967-165D-BAA5-388F-5B3E8F71E06D}"/>
          </ac:spMkLst>
        </pc:spChg>
        <pc:spChg chg="add mod">
          <ac:chgData name="hyunjin yoon" userId="8a9c2f4637123c97" providerId="LiveId" clId="{19B82316-1AC9-4026-85D3-4C4CBBBA0820}" dt="2025-05-12T14:13:28.670" v="6854" actId="1076"/>
          <ac:spMkLst>
            <pc:docMk/>
            <pc:sldMk cId="4004892431" sldId="337"/>
            <ac:spMk id="15" creationId="{ADF7AEB9-2928-F3DF-7F39-BEE2238F9111}"/>
          </ac:spMkLst>
        </pc:spChg>
        <pc:spChg chg="add mod">
          <ac:chgData name="hyunjin yoon" userId="8a9c2f4637123c97" providerId="LiveId" clId="{19B82316-1AC9-4026-85D3-4C4CBBBA0820}" dt="2025-05-12T14:13:40.454" v="6857" actId="14100"/>
          <ac:spMkLst>
            <pc:docMk/>
            <pc:sldMk cId="4004892431" sldId="337"/>
            <ac:spMk id="17" creationId="{BFA48BF9-8197-4C86-16A6-16EC9E3D0E87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1" creationId="{8136D739-50AA-951A-B679-D73EF1D94EF2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2" creationId="{28C9BFC0-6A23-AE2A-C9D4-30C16DA8C46A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3" creationId="{D983BAAB-2E91-3F97-2542-4AE0401F50D3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4" creationId="{1A114CEE-68D2-2103-2E87-8FFB694891C5}"/>
          </ac:spMkLst>
        </pc:spChg>
        <pc:spChg chg="add mod">
          <ac:chgData name="hyunjin yoon" userId="8a9c2f4637123c97" providerId="LiveId" clId="{19B82316-1AC9-4026-85D3-4C4CBBBA0820}" dt="2025-05-12T14:14:40.812" v="6878" actId="1038"/>
          <ac:spMkLst>
            <pc:docMk/>
            <pc:sldMk cId="4004892431" sldId="337"/>
            <ac:spMk id="29" creationId="{575C1F80-9687-C6A3-8ABD-5A36AD137DBF}"/>
          </ac:spMkLst>
        </pc:spChg>
        <pc:spChg chg="add mod">
          <ac:chgData name="hyunjin yoon" userId="8a9c2f4637123c97" providerId="LiveId" clId="{19B82316-1AC9-4026-85D3-4C4CBBBA0820}" dt="2025-05-12T14:14:47.096" v="6888" actId="1035"/>
          <ac:spMkLst>
            <pc:docMk/>
            <pc:sldMk cId="4004892431" sldId="337"/>
            <ac:spMk id="30" creationId="{2BAD5E35-3E89-CB6A-793C-F7D636DC602C}"/>
          </ac:spMkLst>
        </pc:spChg>
        <pc:picChg chg="add mod">
          <ac:chgData name="hyunjin yoon" userId="8a9c2f4637123c97" providerId="LiveId" clId="{19B82316-1AC9-4026-85D3-4C4CBBBA0820}" dt="2025-05-12T14:12:33.181" v="6789" actId="14100"/>
          <ac:picMkLst>
            <pc:docMk/>
            <pc:sldMk cId="4004892431" sldId="337"/>
            <ac:picMk id="7" creationId="{03100B70-40F0-FF47-41E7-48D3571DB7E7}"/>
          </ac:picMkLst>
        </pc:picChg>
        <pc:picChg chg="del">
          <ac:chgData name="hyunjin yoon" userId="8a9c2f4637123c97" providerId="LiveId" clId="{19B82316-1AC9-4026-85D3-4C4CBBBA0820}" dt="2025-05-12T14:09:04.736" v="6761" actId="478"/>
          <ac:picMkLst>
            <pc:docMk/>
            <pc:sldMk cId="4004892431" sldId="337"/>
            <ac:picMk id="16" creationId="{C2BC0C6E-5AFD-C759-2694-8D5A33ED42CF}"/>
          </ac:picMkLst>
        </pc:picChg>
        <pc:picChg chg="add mod">
          <ac:chgData name="hyunjin yoon" userId="8a9c2f4637123c97" providerId="LiveId" clId="{19B82316-1AC9-4026-85D3-4C4CBBBA0820}" dt="2025-05-12T14:14:12.081" v="6861" actId="14100"/>
          <ac:picMkLst>
            <pc:docMk/>
            <pc:sldMk cId="4004892431" sldId="337"/>
            <ac:picMk id="19" creationId="{8A869232-0B4D-5345-E818-33775D881702}"/>
          </ac:picMkLst>
        </pc:picChg>
        <pc:picChg chg="del">
          <ac:chgData name="hyunjin yoon" userId="8a9c2f4637123c97" providerId="LiveId" clId="{19B82316-1AC9-4026-85D3-4C4CBBBA0820}" dt="2025-05-12T14:09:04.736" v="6761" actId="478"/>
          <ac:picMkLst>
            <pc:docMk/>
            <pc:sldMk cId="4004892431" sldId="337"/>
            <ac:picMk id="20" creationId="{7442256F-8E0D-E50F-A532-4AD7227396F2}"/>
          </ac:picMkLst>
        </pc:picChg>
        <pc:picChg chg="del">
          <ac:chgData name="hyunjin yoon" userId="8a9c2f4637123c97" providerId="LiveId" clId="{19B82316-1AC9-4026-85D3-4C4CBBBA0820}" dt="2025-05-12T14:09:06.879" v="6763" actId="478"/>
          <ac:picMkLst>
            <pc:docMk/>
            <pc:sldMk cId="4004892431" sldId="337"/>
            <ac:picMk id="26" creationId="{8B5F1CC3-479F-0981-C2F3-92EA3699A31C}"/>
          </ac:picMkLst>
        </pc:picChg>
        <pc:picChg chg="add mod">
          <ac:chgData name="hyunjin yoon" userId="8a9c2f4637123c97" providerId="LiveId" clId="{19B82316-1AC9-4026-85D3-4C4CBBBA0820}" dt="2025-05-12T14:14:29.058" v="6864" actId="14100"/>
          <ac:picMkLst>
            <pc:docMk/>
            <pc:sldMk cId="4004892431" sldId="337"/>
            <ac:picMk id="27" creationId="{3A785774-5B03-C319-ADB1-C10E615EA5A2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28" creationId="{9E10813A-6C29-6BA8-FBB5-5B57FA995F35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2" creationId="{E4131429-D2C9-E562-C537-3C637D5E0401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4" creationId="{81A61B34-A636-0682-D948-8032F6A1C994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6" creationId="{7CF04346-B930-45CB-B725-08F7A2C211A9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8" creationId="{28578DFD-29F8-A4A3-886E-51519969AE99}"/>
          </ac:picMkLst>
        </pc:picChg>
        <pc:cxnChg chg="del mod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0" creationId="{4938116F-C78C-0FB2-4FAD-0331C7DFE896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3" creationId="{E05EC595-576D-DEB7-9BE3-A04775F2A6D6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4" creationId="{220C442F-FF96-AA35-4C3A-642DC3BA20EB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5" creationId="{6741B67C-5429-70AE-D0F3-B5341674EA93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7" creationId="{B891F721-58B0-AB3F-1965-324B4234735F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51" creationId="{4BF80FDA-9EAA-0618-0BCE-7FA718152A2B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55" creationId="{82E99DC1-8A37-0091-6AF3-749031E98E4B}"/>
          </ac:cxnSpMkLst>
        </pc:cxnChg>
      </pc:sldChg>
      <pc:sldChg chg="add del">
        <pc:chgData name="hyunjin yoon" userId="8a9c2f4637123c97" providerId="LiveId" clId="{19B82316-1AC9-4026-85D3-4C4CBBBA0820}" dt="2025-05-12T14:09:08.321" v="6765"/>
        <pc:sldMkLst>
          <pc:docMk/>
          <pc:sldMk cId="399623830" sldId="338"/>
        </pc:sldMkLst>
      </pc:sldChg>
      <pc:sldChg chg="addSp modSp add modNotesTx">
        <pc:chgData name="hyunjin yoon" userId="8a9c2f4637123c97" providerId="LiveId" clId="{19B82316-1AC9-4026-85D3-4C4CBBBA0820}" dt="2025-05-12T16:51:17.510" v="17382" actId="164"/>
        <pc:sldMkLst>
          <pc:docMk/>
          <pc:sldMk cId="3585703999" sldId="338"/>
        </pc:sldMkLst>
        <pc:spChg chg="mod">
          <ac:chgData name="hyunjin yoon" userId="8a9c2f4637123c97" providerId="LiveId" clId="{19B82316-1AC9-4026-85D3-4C4CBBBA0820}" dt="2025-05-12T16:51:17.510" v="17382" actId="164"/>
          <ac:spMkLst>
            <pc:docMk/>
            <pc:sldMk cId="3585703999" sldId="338"/>
            <ac:spMk id="25" creationId="{9332DE63-3A1A-A7C1-438C-57CA8098969E}"/>
          </ac:spMkLst>
        </pc:spChg>
        <pc:grpChg chg="add mod">
          <ac:chgData name="hyunjin yoon" userId="8a9c2f4637123c97" providerId="LiveId" clId="{19B82316-1AC9-4026-85D3-4C4CBBBA0820}" dt="2025-05-12T16:51:17.510" v="17382" actId="164"/>
          <ac:grpSpMkLst>
            <pc:docMk/>
            <pc:sldMk cId="3585703999" sldId="338"/>
            <ac:grpSpMk id="7" creationId="{DF929EB2-239C-B443-671B-6A5DD73A3468}"/>
          </ac:grpSpMkLst>
        </pc:grpChg>
        <pc:picChg chg="mod">
          <ac:chgData name="hyunjin yoon" userId="8a9c2f4637123c97" providerId="LiveId" clId="{19B82316-1AC9-4026-85D3-4C4CBBBA0820}" dt="2025-05-12T16:51:17.510" v="17382" actId="164"/>
          <ac:picMkLst>
            <pc:docMk/>
            <pc:sldMk cId="3585703999" sldId="338"/>
            <ac:picMk id="24" creationId="{754E4570-802D-6858-27BF-735F88A33DA2}"/>
          </ac:picMkLst>
        </pc:picChg>
      </pc:sldChg>
      <pc:sldChg chg="addSp delSp modSp add mod ord modNotesTx">
        <pc:chgData name="hyunjin yoon" userId="8a9c2f4637123c97" providerId="LiveId" clId="{19B82316-1AC9-4026-85D3-4C4CBBBA0820}" dt="2025-05-13T01:05:06.634" v="18154" actId="20577"/>
        <pc:sldMkLst>
          <pc:docMk/>
          <pc:sldMk cId="1534529916" sldId="339"/>
        </pc:sldMkLst>
        <pc:spChg chg="add mod">
          <ac:chgData name="hyunjin yoon" userId="8a9c2f4637123c97" providerId="LiveId" clId="{19B82316-1AC9-4026-85D3-4C4CBBBA0820}" dt="2025-05-12T14:25:11.974" v="7312" actId="14100"/>
          <ac:spMkLst>
            <pc:docMk/>
            <pc:sldMk cId="1534529916" sldId="339"/>
            <ac:spMk id="7" creationId="{85C024E4-5D11-2E5A-F150-989658E83CCA}"/>
          </ac:spMkLst>
        </pc:spChg>
        <pc:spChg chg="add mod">
          <ac:chgData name="hyunjin yoon" userId="8a9c2f4637123c97" providerId="LiveId" clId="{19B82316-1AC9-4026-85D3-4C4CBBBA0820}" dt="2025-05-12T14:26:44.942" v="7362" actId="1076"/>
          <ac:spMkLst>
            <pc:docMk/>
            <pc:sldMk cId="1534529916" sldId="339"/>
            <ac:spMk id="13" creationId="{0C2FB2E6-6FCE-410D-DB2B-7A7A5F7FFDE3}"/>
          </ac:spMkLst>
        </pc:spChg>
        <pc:spChg chg="add mod">
          <ac:chgData name="hyunjin yoon" userId="8a9c2f4637123c97" providerId="LiveId" clId="{19B82316-1AC9-4026-85D3-4C4CBBBA0820}" dt="2025-05-12T14:27:56.806" v="7372" actId="14100"/>
          <ac:spMkLst>
            <pc:docMk/>
            <pc:sldMk cId="1534529916" sldId="339"/>
            <ac:spMk id="17" creationId="{C257EAFC-AFBC-F6E0-6D61-0CA9CF7380E0}"/>
          </ac:spMkLst>
        </pc:spChg>
        <pc:spChg chg="del">
          <ac:chgData name="hyunjin yoon" userId="8a9c2f4637123c97" providerId="LiveId" clId="{19B82316-1AC9-4026-85D3-4C4CBBBA0820}" dt="2025-05-12T14:22:31.026" v="7088" actId="478"/>
          <ac:spMkLst>
            <pc:docMk/>
            <pc:sldMk cId="1534529916" sldId="339"/>
            <ac:spMk id="25" creationId="{9332DE63-3A1A-A7C1-438C-57CA8098969E}"/>
          </ac:spMkLst>
        </pc:spChg>
        <pc:picChg chg="add del mod">
          <ac:chgData name="hyunjin yoon" userId="8a9c2f4637123c97" providerId="LiveId" clId="{19B82316-1AC9-4026-85D3-4C4CBBBA0820}" dt="2025-05-12T14:23:50.565" v="7119" actId="478"/>
          <ac:picMkLst>
            <pc:docMk/>
            <pc:sldMk cId="1534529916" sldId="339"/>
            <ac:picMk id="12" creationId="{9089A57E-64C8-8C3F-ABE2-652B47BC409E}"/>
          </ac:picMkLst>
        </pc:picChg>
        <pc:picChg chg="add mod">
          <ac:chgData name="hyunjin yoon" userId="8a9c2f4637123c97" providerId="LiveId" clId="{19B82316-1AC9-4026-85D3-4C4CBBBA0820}" dt="2025-05-12T14:27:39.094" v="7369" actId="1076"/>
          <ac:picMkLst>
            <pc:docMk/>
            <pc:sldMk cId="1534529916" sldId="339"/>
            <ac:picMk id="16" creationId="{951AF895-AC7F-483C-1F12-FCDEBA86BA6A}"/>
          </ac:picMkLst>
        </pc:picChg>
        <pc:picChg chg="del">
          <ac:chgData name="hyunjin yoon" userId="8a9c2f4637123c97" providerId="LiveId" clId="{19B82316-1AC9-4026-85D3-4C4CBBBA0820}" dt="2025-05-12T14:22:30.009" v="7086" actId="478"/>
          <ac:picMkLst>
            <pc:docMk/>
            <pc:sldMk cId="1534529916" sldId="339"/>
            <ac:picMk id="22" creationId="{2F47C1C0-DA95-3707-DE03-630EAC50A89C}"/>
          </ac:picMkLst>
        </pc:picChg>
        <pc:picChg chg="del">
          <ac:chgData name="hyunjin yoon" userId="8a9c2f4637123c97" providerId="LiveId" clId="{19B82316-1AC9-4026-85D3-4C4CBBBA0820}" dt="2025-05-12T14:22:30.380" v="7087" actId="478"/>
          <ac:picMkLst>
            <pc:docMk/>
            <pc:sldMk cId="1534529916" sldId="339"/>
            <ac:picMk id="24" creationId="{754E4570-802D-6858-27BF-735F88A33DA2}"/>
          </ac:picMkLst>
        </pc:picChg>
      </pc:sldChg>
      <pc:sldChg chg="addSp delSp modSp add mod modNotesTx">
        <pc:chgData name="hyunjin yoon" userId="8a9c2f4637123c97" providerId="LiveId" clId="{19B82316-1AC9-4026-85D3-4C4CBBBA0820}" dt="2025-05-13T01:11:14.818" v="18291" actId="1035"/>
        <pc:sldMkLst>
          <pc:docMk/>
          <pc:sldMk cId="3156028482" sldId="340"/>
        </pc:sldMkLst>
        <pc:spChg chg="add mod">
          <ac:chgData name="hyunjin yoon" userId="8a9c2f4637123c97" providerId="LiveId" clId="{19B82316-1AC9-4026-85D3-4C4CBBBA0820}" dt="2025-05-13T01:11:14.818" v="18291" actId="1035"/>
          <ac:spMkLst>
            <pc:docMk/>
            <pc:sldMk cId="3156028482" sldId="340"/>
            <ac:spMk id="5" creationId="{E5A05EC8-7261-1661-2418-C0075B656934}"/>
          </ac:spMkLst>
        </pc:spChg>
        <pc:spChg chg="add del mod">
          <ac:chgData name="hyunjin yoon" userId="8a9c2f4637123c97" providerId="LiveId" clId="{19B82316-1AC9-4026-85D3-4C4CBBBA0820}" dt="2025-05-13T00:50:33.288" v="17684" actId="478"/>
          <ac:spMkLst>
            <pc:docMk/>
            <pc:sldMk cId="3156028482" sldId="340"/>
            <ac:spMk id="7" creationId="{CCF86364-65F7-CE0A-362E-A4DE0E47A7E6}"/>
          </ac:spMkLst>
        </pc:spChg>
        <pc:spChg chg="mod">
          <ac:chgData name="hyunjin yoon" userId="8a9c2f4637123c97" providerId="LiveId" clId="{19B82316-1AC9-4026-85D3-4C4CBBBA0820}" dt="2025-05-13T00:48:56.460" v="17660"/>
          <ac:spMkLst>
            <pc:docMk/>
            <pc:sldMk cId="3156028482" sldId="340"/>
            <ac:spMk id="9" creationId="{00000000-0000-0000-0000-000000000000}"/>
          </ac:spMkLst>
        </pc:spChg>
        <pc:spChg chg="mod">
          <ac:chgData name="hyunjin yoon" userId="8a9c2f4637123c97" providerId="LiveId" clId="{19B82316-1AC9-4026-85D3-4C4CBBBA0820}" dt="2025-05-13T00:59:20.786" v="18141" actId="1036"/>
          <ac:spMkLst>
            <pc:docMk/>
            <pc:sldMk cId="3156028482" sldId="340"/>
            <ac:spMk id="11" creationId="{6785F170-29EB-F103-0AB4-0602E9E15061}"/>
          </ac:spMkLst>
        </pc:spChg>
      </pc:sldChg>
      <pc:sldChg chg="modSp add mod modNotesTx">
        <pc:chgData name="hyunjin yoon" userId="8a9c2f4637123c97" providerId="LiveId" clId="{19B82316-1AC9-4026-85D3-4C4CBBBA0820}" dt="2025-05-12T23:55:23.852" v="17433" actId="1035"/>
        <pc:sldMkLst>
          <pc:docMk/>
          <pc:sldMk cId="1004865129" sldId="341"/>
        </pc:sldMkLst>
        <pc:spChg chg="mod">
          <ac:chgData name="hyunjin yoon" userId="8a9c2f4637123c97" providerId="LiveId" clId="{19B82316-1AC9-4026-85D3-4C4CBBBA0820}" dt="2025-05-12T23:55:23.852" v="17433" actId="1035"/>
          <ac:spMkLst>
            <pc:docMk/>
            <pc:sldMk cId="1004865129" sldId="341"/>
            <ac:spMk id="4" creationId="{C64A2931-0B12-BE0C-5044-A3DB7F95633A}"/>
          </ac:spMkLst>
        </pc:spChg>
        <pc:spChg chg="mod">
          <ac:chgData name="hyunjin yoon" userId="8a9c2f4637123c97" providerId="LiveId" clId="{19B82316-1AC9-4026-85D3-4C4CBBBA0820}" dt="2025-05-12T14:44:04.294" v="8856"/>
          <ac:spMkLst>
            <pc:docMk/>
            <pc:sldMk cId="1004865129" sldId="341"/>
            <ac:spMk id="15" creationId="{177F132F-6202-DA16-9EE6-090870F6BBC3}"/>
          </ac:spMkLst>
        </pc:spChg>
        <pc:spChg chg="mod">
          <ac:chgData name="hyunjin yoon" userId="8a9c2f4637123c97" providerId="LiveId" clId="{19B82316-1AC9-4026-85D3-4C4CBBBA0820}" dt="2025-05-12T14:44:06.837" v="8868"/>
          <ac:spMkLst>
            <pc:docMk/>
            <pc:sldMk cId="1004865129" sldId="341"/>
            <ac:spMk id="20" creationId="{FF89AC39-A843-0BB6-E619-2145912CF25D}"/>
          </ac:spMkLst>
        </pc:spChg>
        <pc:spChg chg="mod">
          <ac:chgData name="hyunjin yoon" userId="8a9c2f4637123c97" providerId="LiveId" clId="{19B82316-1AC9-4026-85D3-4C4CBBBA0820}" dt="2025-05-12T23:54:50.165" v="17427" actId="1076"/>
          <ac:spMkLst>
            <pc:docMk/>
            <pc:sldMk cId="1004865129" sldId="341"/>
            <ac:spMk id="21" creationId="{DDBFACD1-9DF8-B2D2-15B4-FCDFF8C72CE0}"/>
          </ac:spMkLst>
        </pc:spChg>
        <pc:spChg chg="mod">
          <ac:chgData name="hyunjin yoon" userId="8a9c2f4637123c97" providerId="LiveId" clId="{19B82316-1AC9-4026-85D3-4C4CBBBA0820}" dt="2025-05-12T15:38:35.410" v="17376" actId="20577"/>
          <ac:spMkLst>
            <pc:docMk/>
            <pc:sldMk cId="1004865129" sldId="341"/>
            <ac:spMk id="22" creationId="{F18E5027-5961-C1B7-986C-605998524252}"/>
          </ac:spMkLst>
        </pc:spChg>
      </pc:sldChg>
      <pc:sldMasterChg chg="addSp delSp modSp mod modSldLayout">
        <pc:chgData name="hyunjin yoon" userId="8a9c2f4637123c97" providerId="LiveId" clId="{19B82316-1AC9-4026-85D3-4C4CBBBA0820}" dt="2025-05-12T06:09:27.787" v="669" actId="122"/>
        <pc:sldMasterMkLst>
          <pc:docMk/>
          <pc:sldMasterMk cId="0" sldId="2147483648"/>
        </pc:sldMasterMkLst>
        <pc:spChg chg="del">
          <ac:chgData name="hyunjin yoon" userId="8a9c2f4637123c97" providerId="LiveId" clId="{19B82316-1AC9-4026-85D3-4C4CBBBA0820}" dt="2025-05-12T05:53:03.328" v="300" actId="478"/>
          <ac:spMkLst>
            <pc:docMk/>
            <pc:sldMasterMk cId="0" sldId="2147483648"/>
            <ac:spMk id="6" creationId="{00000000-0000-0000-0000-000000000000}"/>
          </ac:spMkLst>
        </pc:spChg>
        <pc:spChg chg="add mod">
          <ac:chgData name="hyunjin yoon" userId="8a9c2f4637123c97" providerId="LiveId" clId="{19B82316-1AC9-4026-85D3-4C4CBBBA0820}" dt="2025-05-12T05:53:20.260" v="302"/>
          <ac:spMkLst>
            <pc:docMk/>
            <pc:sldMasterMk cId="0" sldId="2147483648"/>
            <ac:spMk id="7" creationId="{3BED4892-799C-EBBE-0CF5-A8A8D1B98BBF}"/>
          </ac:spMkLst>
        </pc:spChg>
        <pc:sldLayoutChg chg="addSp delSp modSp mod">
          <pc:chgData name="hyunjin yoon" userId="8a9c2f4637123c97" providerId="LiveId" clId="{19B82316-1AC9-4026-85D3-4C4CBBBA0820}" dt="2025-05-12T06:08:20.586" v="652" actId="21"/>
          <pc:sldLayoutMkLst>
            <pc:docMk/>
            <pc:sldMasterMk cId="0" sldId="2147483648"/>
            <pc:sldLayoutMk cId="0" sldId="2147483649"/>
          </pc:sldLayoutMkLst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  <pc:spChg chg="add del mod">
            <ac:chgData name="hyunjin yoon" userId="8a9c2f4637123c97" providerId="LiveId" clId="{19B82316-1AC9-4026-85D3-4C4CBBBA0820}" dt="2025-05-12T06:08:20.586" v="652" actId="21"/>
            <ac:spMkLst>
              <pc:docMk/>
              <pc:sldMasterMk cId="0" sldId="2147483648"/>
              <pc:sldLayoutMk cId="0" sldId="2147483649"/>
              <ac:spMk id="7" creationId="{64B4EC03-8081-7866-14A6-158CFD3F1A1B}"/>
            </ac:spMkLst>
          </pc:spChg>
          <pc:spChg chg="add del mod">
            <ac:chgData name="hyunjin yoon" userId="8a9c2f4637123c97" providerId="LiveId" clId="{19B82316-1AC9-4026-85D3-4C4CBBBA0820}" dt="2025-05-12T06:08:20.586" v="652" actId="21"/>
            <ac:spMkLst>
              <pc:docMk/>
              <pc:sldMasterMk cId="0" sldId="2147483648"/>
              <pc:sldLayoutMk cId="0" sldId="2147483649"/>
              <ac:spMk id="8" creationId="{0446407D-261C-F45B-8446-A410F6D1ABB7}"/>
            </ac:spMkLst>
          </pc:spChg>
        </pc:sldLayoutChg>
        <pc:sldLayoutChg chg="modSp">
          <pc:chgData name="hyunjin yoon" userId="8a9c2f4637123c97" providerId="LiveId" clId="{19B82316-1AC9-4026-85D3-4C4CBBBA0820}" dt="2025-05-12T05:54:19.460" v="310" actId="122"/>
          <pc:sldLayoutMkLst>
            <pc:docMk/>
            <pc:sldMasterMk cId="0" sldId="2147483648"/>
            <pc:sldLayoutMk cId="0" sldId="2147483650"/>
          </pc:sldLayoutMkLst>
          <pc:spChg chg="mod">
            <ac:chgData name="hyunjin yoon" userId="8a9c2f4637123c97" providerId="LiveId" clId="{19B82316-1AC9-4026-85D3-4C4CBBBA0820}" dt="2025-05-12T05:54:19.460" v="310" actId="122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2.378" v="661" actId="122"/>
          <pc:sldLayoutMkLst>
            <pc:docMk/>
            <pc:sldMasterMk cId="0" sldId="2147483648"/>
            <pc:sldLayoutMk cId="0" sldId="2147483651"/>
          </pc:sldLayoutMkLst>
          <pc:spChg chg="mod">
            <ac:chgData name="hyunjin yoon" userId="8a9c2f4637123c97" providerId="LiveId" clId="{19B82316-1AC9-4026-85D3-4C4CBBBA0820}" dt="2025-05-12T06:09:12.378" v="661" actId="122"/>
            <ac:spMkLst>
              <pc:docMk/>
              <pc:sldMasterMk cId="0" sldId="2147483648"/>
              <pc:sldLayoutMk cId="0" sldId="2147483651"/>
              <ac:spMk id="6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4.692" v="662" actId="122"/>
          <pc:sldLayoutMkLst>
            <pc:docMk/>
            <pc:sldMasterMk cId="0" sldId="2147483648"/>
            <pc:sldLayoutMk cId="0" sldId="2147483652"/>
          </pc:sldLayoutMkLst>
          <pc:spChg chg="mod">
            <ac:chgData name="hyunjin yoon" userId="8a9c2f4637123c97" providerId="LiveId" clId="{19B82316-1AC9-4026-85D3-4C4CBBBA0820}" dt="2025-05-12T06:09:14.692" v="662" actId="122"/>
            <ac:spMkLst>
              <pc:docMk/>
              <pc:sldMasterMk cId="0" sldId="2147483648"/>
              <pc:sldLayoutMk cId="0" sldId="2147483652"/>
              <ac:spMk id="7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6.227" v="663" actId="122"/>
          <pc:sldLayoutMkLst>
            <pc:docMk/>
            <pc:sldMasterMk cId="0" sldId="2147483648"/>
            <pc:sldLayoutMk cId="0" sldId="2147483653"/>
          </pc:sldLayoutMkLst>
          <pc:spChg chg="mod">
            <ac:chgData name="hyunjin yoon" userId="8a9c2f4637123c97" providerId="LiveId" clId="{19B82316-1AC9-4026-85D3-4C4CBBBA0820}" dt="2025-05-12T06:09:16.227" v="663" actId="122"/>
            <ac:spMkLst>
              <pc:docMk/>
              <pc:sldMasterMk cId="0" sldId="2147483648"/>
              <pc:sldLayoutMk cId="0" sldId="2147483653"/>
              <ac:spMk id="9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8.222" v="664" actId="122"/>
          <pc:sldLayoutMkLst>
            <pc:docMk/>
            <pc:sldMasterMk cId="0" sldId="2147483648"/>
            <pc:sldLayoutMk cId="0" sldId="2147483654"/>
          </pc:sldLayoutMkLst>
          <pc:spChg chg="mod">
            <ac:chgData name="hyunjin yoon" userId="8a9c2f4637123c97" providerId="LiveId" clId="{19B82316-1AC9-4026-85D3-4C4CBBBA0820}" dt="2025-05-12T06:09:18.222" v="664" actId="122"/>
            <ac:spMkLst>
              <pc:docMk/>
              <pc:sldMasterMk cId="0" sldId="2147483648"/>
              <pc:sldLayoutMk cId="0" sldId="2147483654"/>
              <ac:spMk id="5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0.128" v="665" actId="122"/>
          <pc:sldLayoutMkLst>
            <pc:docMk/>
            <pc:sldMasterMk cId="0" sldId="2147483648"/>
            <pc:sldLayoutMk cId="0" sldId="2147483655"/>
          </pc:sldLayoutMkLst>
          <pc:spChg chg="mod">
            <ac:chgData name="hyunjin yoon" userId="8a9c2f4637123c97" providerId="LiveId" clId="{19B82316-1AC9-4026-85D3-4C4CBBBA0820}" dt="2025-05-12T06:09:20.128" v="665" actId="122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1.595" v="666" actId="122"/>
          <pc:sldLayoutMkLst>
            <pc:docMk/>
            <pc:sldMasterMk cId="0" sldId="2147483648"/>
            <pc:sldLayoutMk cId="0" sldId="2147483656"/>
          </pc:sldLayoutMkLst>
          <pc:spChg chg="mod">
            <ac:chgData name="hyunjin yoon" userId="8a9c2f4637123c97" providerId="LiveId" clId="{19B82316-1AC9-4026-85D3-4C4CBBBA0820}" dt="2025-05-12T06:09:21.595" v="666" actId="122"/>
            <ac:spMkLst>
              <pc:docMk/>
              <pc:sldMasterMk cId="0" sldId="2147483648"/>
              <pc:sldLayoutMk cId="0" sldId="2147483656"/>
              <ac:spMk id="7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3.981" v="667" actId="122"/>
          <pc:sldLayoutMkLst>
            <pc:docMk/>
            <pc:sldMasterMk cId="0" sldId="2147483648"/>
            <pc:sldLayoutMk cId="0" sldId="2147483657"/>
          </pc:sldLayoutMkLst>
          <pc:spChg chg="mod">
            <ac:chgData name="hyunjin yoon" userId="8a9c2f4637123c97" providerId="LiveId" clId="{19B82316-1AC9-4026-85D3-4C4CBBBA0820}" dt="2025-05-12T06:09:23.981" v="667" actId="122"/>
            <ac:spMkLst>
              <pc:docMk/>
              <pc:sldMasterMk cId="0" sldId="2147483648"/>
              <pc:sldLayoutMk cId="0" sldId="2147483657"/>
              <ac:spMk id="7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5.380" v="668" actId="122"/>
          <pc:sldLayoutMkLst>
            <pc:docMk/>
            <pc:sldMasterMk cId="0" sldId="2147483648"/>
            <pc:sldLayoutMk cId="0" sldId="2147483658"/>
          </pc:sldLayoutMkLst>
          <pc:spChg chg="mod">
            <ac:chgData name="hyunjin yoon" userId="8a9c2f4637123c97" providerId="LiveId" clId="{19B82316-1AC9-4026-85D3-4C4CBBBA0820}" dt="2025-05-12T06:09:25.380" v="668" actId="122"/>
            <ac:spMkLst>
              <pc:docMk/>
              <pc:sldMasterMk cId="0" sldId="2147483648"/>
              <pc:sldLayoutMk cId="0" sldId="2147483658"/>
              <ac:spMk id="6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7.787" v="669" actId="122"/>
          <pc:sldLayoutMkLst>
            <pc:docMk/>
            <pc:sldMasterMk cId="0" sldId="2147483648"/>
            <pc:sldLayoutMk cId="0" sldId="2147483659"/>
          </pc:sldLayoutMkLst>
          <pc:spChg chg="mod">
            <ac:chgData name="hyunjin yoon" userId="8a9c2f4637123c97" providerId="LiveId" clId="{19B82316-1AC9-4026-85D3-4C4CBBBA0820}" dt="2025-05-12T06:09:27.787" v="669" actId="122"/>
            <ac:spMkLst>
              <pc:docMk/>
              <pc:sldMasterMk cId="0" sldId="2147483648"/>
              <pc:sldLayoutMk cId="0" sldId="2147483659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E411F-06DF-46D3-98EA-B9B340B0C46E}" type="datetimeFigureOut">
              <a:rPr lang="ko-KR" altLang="en-US" smtClean="0"/>
              <a:t>2025-05-13(Tue)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6C5D-5B50-4938-AD77-384B774C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0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초보탈출 넘버원 발표자 윤현진입니다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발표를 시작하겠습니다</a:t>
            </a:r>
            <a:r>
              <a:rPr lang="en-US" altLang="ko-KR" dirty="0"/>
              <a:t>.</a:t>
            </a:r>
            <a:r>
              <a:rPr lang="en-US" altLang="ko-KR" sz="96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077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요약입니다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694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채널</a:t>
            </a:r>
            <a:r>
              <a:rPr lang="en-US" altLang="ko-KR" dirty="0"/>
              <a:t>, </a:t>
            </a:r>
            <a:r>
              <a:rPr lang="ko-KR" altLang="en-US" dirty="0"/>
              <a:t>비디오 총 </a:t>
            </a:r>
            <a:r>
              <a:rPr lang="en-US" altLang="ko-KR" dirty="0"/>
              <a:t>3</a:t>
            </a:r>
            <a:r>
              <a:rPr lang="ko-KR" altLang="en-US" dirty="0"/>
              <a:t>개의 페이지를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21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채널에서 공통적으로 사용되는 헤더와 </a:t>
            </a:r>
            <a:r>
              <a:rPr lang="ko-KR" altLang="en-US" dirty="0" err="1"/>
              <a:t>네비를</a:t>
            </a:r>
            <a:r>
              <a:rPr lang="ko-KR" altLang="en-US" dirty="0"/>
              <a:t> 재활용하기 위해 </a:t>
            </a:r>
            <a:r>
              <a:rPr lang="en-US" altLang="ko-KR" dirty="0"/>
              <a:t>Express </a:t>
            </a:r>
            <a:r>
              <a:rPr lang="ko-KR" altLang="en-US" dirty="0"/>
              <a:t>서버에서 </a:t>
            </a:r>
            <a:r>
              <a:rPr lang="en-US" altLang="ko-KR" dirty="0"/>
              <a:t>EJS</a:t>
            </a:r>
            <a:r>
              <a:rPr lang="ko-KR" altLang="en-US" dirty="0"/>
              <a:t>로 </a:t>
            </a:r>
            <a:r>
              <a:rPr lang="en-US" altLang="ko-KR" dirty="0"/>
              <a:t>HTML</a:t>
            </a:r>
            <a:r>
              <a:rPr lang="ko-KR" altLang="en-US" dirty="0"/>
              <a:t>을 템플릿처럼 </a:t>
            </a:r>
            <a:r>
              <a:rPr lang="ko-KR" altLang="en-US" dirty="0" err="1"/>
              <a:t>모듈화하였습니다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재활용을 적용함으로써 디렉토리 구조가 사진과 같이 바뀌었고</a:t>
            </a:r>
            <a:endParaRPr lang="en-US" altLang="ko-KR" dirty="0"/>
          </a:p>
          <a:p>
            <a:r>
              <a:rPr lang="en-US" altLang="ko-KR" dirty="0"/>
              <a:t>5/1~5/6 </a:t>
            </a:r>
            <a:r>
              <a:rPr lang="ko-KR" altLang="en-US" dirty="0"/>
              <a:t>연휴를 사용하여 프로젝트를 한 번 더 </a:t>
            </a:r>
            <a:r>
              <a:rPr lang="ko-KR" altLang="en-US" dirty="0" err="1"/>
              <a:t>리팩토링을</a:t>
            </a:r>
            <a:r>
              <a:rPr lang="ko-KR" altLang="en-US" dirty="0"/>
              <a:t> 진행하여 현재는 오른쪽 사진과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42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사용한 </a:t>
            </a:r>
            <a:r>
              <a:rPr lang="en-US" altLang="ko-KR" dirty="0"/>
              <a:t>API</a:t>
            </a:r>
            <a:r>
              <a:rPr lang="ko-KR" altLang="en-US" dirty="0"/>
              <a:t>는 제공해주신 영상 </a:t>
            </a:r>
            <a:r>
              <a:rPr lang="en-US" altLang="ko-KR" dirty="0"/>
              <a:t>API 4</a:t>
            </a:r>
            <a:r>
              <a:rPr lang="ko-KR" altLang="en-US" dirty="0"/>
              <a:t>개와 어휘 간 유사도 분석 </a:t>
            </a:r>
            <a:r>
              <a:rPr lang="en-US" altLang="ko-KR" dirty="0"/>
              <a:t>API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289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구현한 기능들에 대해 자세하게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06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3</a:t>
            </a:r>
            <a:r>
              <a:rPr lang="ko-KR" altLang="en-US" dirty="0"/>
              <a:t>개의 페이지에 공통으로 적용되는 기능입니다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파비콘을</a:t>
            </a:r>
            <a:r>
              <a:rPr lang="ko-KR" altLang="en-US" dirty="0"/>
              <a:t> 만들어 실제 유튜브와 유사하게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80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개의 페이지 모두 반응형을 적용하였습니다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5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헤더입니다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왼쪽에서 오른쪽으로 설명하겠습니다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햄버거 버튼을 누르면 </a:t>
            </a:r>
            <a:r>
              <a:rPr lang="ko-KR" altLang="en-US" dirty="0" err="1"/>
              <a:t>네비가</a:t>
            </a:r>
            <a:r>
              <a:rPr lang="ko-KR" altLang="en-US" dirty="0"/>
              <a:t> </a:t>
            </a:r>
            <a:r>
              <a:rPr lang="ko-KR" altLang="en-US" dirty="0" err="1"/>
              <a:t>토글됩니다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로고를 누르면 홈 화면으로 이동합니다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검색창에서 검색을 할 수 있으며</a:t>
            </a:r>
            <a:r>
              <a:rPr lang="en-US" altLang="ko-KR" dirty="0"/>
              <a:t>, </a:t>
            </a:r>
            <a:r>
              <a:rPr lang="ko-KR" altLang="en-US" dirty="0"/>
              <a:t>검색 결과가 없을 시 </a:t>
            </a:r>
            <a:r>
              <a:rPr lang="ko-KR" altLang="en-US" dirty="0" err="1"/>
              <a:t>얼랏</a:t>
            </a:r>
            <a:r>
              <a:rPr lang="ko-KR" altLang="en-US" dirty="0"/>
              <a:t> 창으로 알림이 뜹니다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Create </a:t>
            </a:r>
            <a:r>
              <a:rPr lang="ko-KR" altLang="en-US" dirty="0"/>
              <a:t>버튼과 </a:t>
            </a:r>
            <a:r>
              <a:rPr lang="ko-KR" altLang="en-US" dirty="0" err="1"/>
              <a:t>알람창</a:t>
            </a:r>
            <a:r>
              <a:rPr lang="en-US" altLang="ko-KR" dirty="0"/>
              <a:t>,</a:t>
            </a:r>
            <a:r>
              <a:rPr lang="ko-KR" altLang="en-US" dirty="0"/>
              <a:t> 프로필을 누르면 각각 </a:t>
            </a:r>
            <a:r>
              <a:rPr lang="ko-KR" altLang="en-US" dirty="0" err="1"/>
              <a:t>모달창이</a:t>
            </a:r>
            <a:r>
              <a:rPr lang="ko-KR" altLang="en-US" dirty="0"/>
              <a:t> 뜹니다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프로필 </a:t>
            </a:r>
            <a:r>
              <a:rPr lang="ko-KR" altLang="en-US" dirty="0" err="1"/>
              <a:t>모달</a:t>
            </a:r>
            <a:r>
              <a:rPr lang="ko-KR" altLang="en-US" dirty="0"/>
              <a:t> 창 중 </a:t>
            </a:r>
            <a:r>
              <a:rPr lang="ko-KR" altLang="en-US" dirty="0" err="1"/>
              <a:t>어피어렌스</a:t>
            </a:r>
            <a:r>
              <a:rPr lang="ko-KR" altLang="en-US" dirty="0"/>
              <a:t> 테마 버튼을 누르면 라이트 또는 </a:t>
            </a:r>
            <a:r>
              <a:rPr lang="ko-KR" altLang="en-US" dirty="0" err="1"/>
              <a:t>다크</a:t>
            </a:r>
            <a:r>
              <a:rPr lang="ko-KR" altLang="en-US" dirty="0"/>
              <a:t> 테마로 변경할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37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앞서 말씀드린 검색창에 검색을 하면 태그와 제목을 기준으로 정렬하여 다음과 같은 화면이 뜹니다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6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네비입니다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토글</a:t>
            </a:r>
            <a:r>
              <a:rPr lang="ko-KR" altLang="en-US" dirty="0"/>
              <a:t> 기능이 있어 닫히면 아이콘만 보이게 되고 홈 버튼을 누르면 홈 화면으로 이동할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구독자 목록에서 상단 </a:t>
            </a:r>
            <a:r>
              <a:rPr lang="en-US" altLang="ko-KR" dirty="0"/>
              <a:t>3</a:t>
            </a:r>
            <a:r>
              <a:rPr lang="ko-KR" altLang="en-US" dirty="0"/>
              <a:t>개는 </a:t>
            </a:r>
            <a:r>
              <a:rPr lang="en-US" altLang="ko-KR" dirty="0"/>
              <a:t>API </a:t>
            </a:r>
            <a:r>
              <a:rPr lang="ko-KR" altLang="en-US" dirty="0"/>
              <a:t>정보를 받은 것이고 그 후론 더미데이터를 만들어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/>
              <a:t>개까지 보여주며 남은 개수를 계산하여 띄워줍니다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Show more, less</a:t>
            </a:r>
            <a:r>
              <a:rPr lang="ko-KR" altLang="en-US" dirty="0"/>
              <a:t> 버튼을 눌러 열고 닫을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더미데이터를 클릭하면 </a:t>
            </a:r>
            <a:r>
              <a:rPr lang="ko-KR" altLang="en-US" dirty="0" err="1"/>
              <a:t>얼랏창으로</a:t>
            </a:r>
            <a:r>
              <a:rPr lang="ko-KR" altLang="en-US" dirty="0"/>
              <a:t> 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9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순서로 진행될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44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영상 리스트입니다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썸네일에</a:t>
            </a:r>
            <a:r>
              <a:rPr lang="ko-KR" altLang="en-US" dirty="0"/>
              <a:t> 마우스를 올리면 재생이 되게 만들고 화면에 보이시는 것처럼 페이지간 이동을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330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페이지에서 구현한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메뉴바에서 원하는 메뉴를 누르면 해당하는 영상들이 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메뉴들을 영상 리스트 태그를 기반으로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14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채널 페이지에서 구현한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구독버튼을 누르면 색상</a:t>
            </a:r>
            <a:r>
              <a:rPr lang="en-US" altLang="ko-KR" dirty="0"/>
              <a:t>, </a:t>
            </a:r>
            <a:r>
              <a:rPr lang="ko-KR" altLang="en-US" dirty="0"/>
              <a:t>글</a:t>
            </a:r>
            <a:r>
              <a:rPr lang="en-US" altLang="ko-KR" dirty="0"/>
              <a:t>, </a:t>
            </a:r>
            <a:r>
              <a:rPr lang="ko-KR" altLang="en-US" dirty="0"/>
              <a:t>구독자 수가 변경됩니다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채널 </a:t>
            </a:r>
            <a:r>
              <a:rPr lang="ko-KR" altLang="en-US" dirty="0" err="1"/>
              <a:t>네비와</a:t>
            </a:r>
            <a:r>
              <a:rPr lang="ko-KR" altLang="en-US" dirty="0"/>
              <a:t> 아래 비디오 리스트에 길이가 초과되면 버튼이 생성되는 기능을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홈 탭의 채널 대표영상을 제외하고 </a:t>
            </a:r>
            <a:r>
              <a:rPr lang="en-US" altLang="ko-KR" dirty="0"/>
              <a:t>3</a:t>
            </a:r>
            <a:r>
              <a:rPr lang="ko-KR" altLang="en-US" dirty="0"/>
              <a:t>개의 비디오 리스트를 만들었습니다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동영상은 </a:t>
            </a:r>
            <a:r>
              <a:rPr lang="en-US" altLang="ko-KR" dirty="0"/>
              <a:t>API</a:t>
            </a:r>
            <a:r>
              <a:rPr lang="ko-KR" altLang="en-US" dirty="0"/>
              <a:t>에서 받아오는 영상 순서</a:t>
            </a:r>
            <a:endParaRPr lang="en-US" altLang="ko-KR" dirty="0"/>
          </a:p>
          <a:p>
            <a:r>
              <a:rPr lang="ko-KR" altLang="en-US" dirty="0"/>
              <a:t>인기동영상은 조회수순</a:t>
            </a:r>
            <a:r>
              <a:rPr lang="en-US" altLang="ko-KR" dirty="0"/>
              <a:t>, </a:t>
            </a:r>
            <a:r>
              <a:rPr lang="ko-KR" altLang="en-US" dirty="0"/>
              <a:t>추천동영상은 </a:t>
            </a:r>
            <a:r>
              <a:rPr lang="ko-KR" altLang="en-US" dirty="0" err="1"/>
              <a:t>좋아요순입니다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비디오 리스트 옆에 있는 </a:t>
            </a:r>
            <a:r>
              <a:rPr lang="en-US" altLang="ko-KR" dirty="0"/>
              <a:t>play all </a:t>
            </a:r>
            <a:r>
              <a:rPr lang="ko-KR" altLang="en-US" dirty="0"/>
              <a:t>버튼과</a:t>
            </a:r>
            <a:r>
              <a:rPr lang="en-US" altLang="ko-KR" dirty="0"/>
              <a:t>, </a:t>
            </a:r>
            <a:r>
              <a:rPr lang="ko-KR" altLang="en-US" dirty="0"/>
              <a:t>플레이리스트 탭의 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4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플레이리스트가 있는 비디오 페이지로 이동하게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87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채널 화면의 </a:t>
            </a:r>
            <a:r>
              <a:rPr lang="en-US" altLang="ko-KR" dirty="0"/>
              <a:t>2</a:t>
            </a:r>
            <a:r>
              <a:rPr lang="ko-KR" altLang="en-US" dirty="0"/>
              <a:t>번째 탭인 비디오엔 해당 채널의 영상목록이 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67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팟캐스트와 포스트는 구독자와 마찬가지로 더미데이터를 만들어서 구현해보았습니다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포스트 옆에 있는 검색 기능은 </a:t>
            </a:r>
            <a:r>
              <a:rPr lang="en-US" altLang="ko-KR" dirty="0"/>
              <a:t>AI</a:t>
            </a:r>
            <a:r>
              <a:rPr lang="ko-KR" altLang="en-US" dirty="0"/>
              <a:t> 기능을 </a:t>
            </a:r>
            <a:r>
              <a:rPr lang="ko-KR" altLang="en-US" dirty="0" err="1"/>
              <a:t>말할때</a:t>
            </a:r>
            <a:r>
              <a:rPr lang="ko-KR" altLang="en-US" dirty="0"/>
              <a:t> 다시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438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비디오화면입니다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화면에 보이시는 것처럼 각종 버튼을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586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비디오 하단에 있는 댓글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댓글과 </a:t>
            </a:r>
            <a:r>
              <a:rPr lang="ko-KR" altLang="en-US" dirty="0" err="1"/>
              <a:t>대댓글을</a:t>
            </a:r>
            <a:r>
              <a:rPr lang="ko-KR" altLang="en-US" dirty="0"/>
              <a:t> 입력할 수 있고 </a:t>
            </a:r>
            <a:r>
              <a:rPr lang="ko-KR" altLang="en-US" dirty="0" err="1"/>
              <a:t>대댓글</a:t>
            </a:r>
            <a:r>
              <a:rPr lang="ko-KR" altLang="en-US" dirty="0"/>
              <a:t> 수에 따라 글자가 바뀝니다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좋아요와</a:t>
            </a:r>
            <a:r>
              <a:rPr lang="ko-KR" altLang="en-US" dirty="0"/>
              <a:t> 싫어요 버튼 또한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상단에 정렬하기 버튼이 있는데</a:t>
            </a:r>
            <a:endParaRPr lang="en-US" altLang="ko-KR" dirty="0"/>
          </a:p>
          <a:p>
            <a:r>
              <a:rPr lang="en-US" altLang="ko-KR" dirty="0"/>
              <a:t>Top </a:t>
            </a:r>
            <a:r>
              <a:rPr lang="ko-KR" altLang="en-US" dirty="0" err="1"/>
              <a:t>코멘츠를</a:t>
            </a:r>
            <a:r>
              <a:rPr lang="ko-KR" altLang="en-US" dirty="0"/>
              <a:t> 누르면 </a:t>
            </a:r>
            <a:r>
              <a:rPr lang="ko-KR" altLang="en-US" dirty="0" err="1"/>
              <a:t>좋아요순으로</a:t>
            </a:r>
            <a:r>
              <a:rPr lang="en-US" altLang="ko-KR" dirty="0"/>
              <a:t>, </a:t>
            </a:r>
            <a:r>
              <a:rPr lang="ko-KR" altLang="en-US" dirty="0" err="1"/>
              <a:t>뉴이스트</a:t>
            </a:r>
            <a:r>
              <a:rPr lang="ko-KR" altLang="en-US" dirty="0"/>
              <a:t> </a:t>
            </a:r>
            <a:r>
              <a:rPr lang="ko-KR" altLang="en-US" dirty="0" err="1"/>
              <a:t>펄스트를</a:t>
            </a:r>
            <a:r>
              <a:rPr lang="ko-KR" altLang="en-US" dirty="0"/>
              <a:t> 누르면 최근 순으로 정렬됩니다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84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기능입니다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API</a:t>
            </a:r>
            <a:r>
              <a:rPr lang="ko-KR" altLang="en-US" dirty="0"/>
              <a:t>의 하루 최대 호출횟수가 정해져 있는 것을 보고 </a:t>
            </a:r>
            <a:r>
              <a:rPr lang="en-US" altLang="ko-KR" dirty="0"/>
              <a:t>API </a:t>
            </a:r>
            <a:r>
              <a:rPr lang="ko-KR" altLang="en-US" dirty="0"/>
              <a:t>호출을 최소화활 방법을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단어쌍의 유사도를 계산한 후 </a:t>
            </a:r>
            <a:r>
              <a:rPr lang="ko-KR" altLang="en-US" dirty="0" err="1"/>
              <a:t>저장해놓아</a:t>
            </a:r>
            <a:r>
              <a:rPr lang="en-US" altLang="ko-KR" dirty="0"/>
              <a:t>,</a:t>
            </a:r>
            <a:r>
              <a:rPr lang="ko-KR" altLang="en-US" dirty="0"/>
              <a:t> 다음 단어쌍을 호출을 하기 전 이미 있는 단어쌍이라면 재활용하는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동물</a:t>
            </a:r>
            <a:r>
              <a:rPr lang="en-US" altLang="ko-KR" dirty="0"/>
              <a:t>-</a:t>
            </a:r>
            <a:r>
              <a:rPr lang="ko-KR" altLang="en-US" dirty="0"/>
              <a:t>동물처럼 같은 단어라면 호출하지 않고 </a:t>
            </a:r>
            <a:r>
              <a:rPr lang="en-US" altLang="ko-KR" dirty="0"/>
              <a:t>1</a:t>
            </a:r>
            <a:r>
              <a:rPr lang="ko-KR" altLang="en-US" dirty="0"/>
              <a:t>값을 주는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세번째는 여러 개의 태그 중 상위 </a:t>
            </a:r>
            <a:r>
              <a:rPr lang="en-US" altLang="ko-KR" dirty="0"/>
              <a:t>2</a:t>
            </a:r>
            <a:r>
              <a:rPr lang="ko-KR" altLang="en-US" dirty="0"/>
              <a:t>개의 태그만 비교하는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유사도 값 중 한국전자통신연구원</a:t>
            </a:r>
            <a:r>
              <a:rPr lang="en-US" altLang="ko-KR" dirty="0"/>
              <a:t>(ETRI </a:t>
            </a:r>
            <a:r>
              <a:rPr lang="ko-KR" altLang="en-US" dirty="0" err="1"/>
              <a:t>에트리</a:t>
            </a:r>
            <a:r>
              <a:rPr lang="en-US" altLang="ko-KR" dirty="0"/>
              <a:t>) </a:t>
            </a:r>
            <a:r>
              <a:rPr lang="ko-KR" altLang="en-US" dirty="0"/>
              <a:t>값을 사용하고 해당 값을 전부 더해 태그</a:t>
            </a:r>
            <a:r>
              <a:rPr lang="en-US" altLang="ko-KR" dirty="0"/>
              <a:t>*</a:t>
            </a:r>
            <a:r>
              <a:rPr lang="ko-KR" altLang="en-US" dirty="0"/>
              <a:t>검색어 수로 나누어 평균화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기능을 채널과 비디오 페이지에 각각 적용하였습니다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"ETRI </a:t>
            </a:r>
            <a:r>
              <a:rPr lang="ko-KR" altLang="en-US" dirty="0"/>
              <a:t>점수는 한국어 </a:t>
            </a:r>
            <a:r>
              <a:rPr lang="en-US" altLang="ko-KR" dirty="0"/>
              <a:t>WordNet </a:t>
            </a:r>
            <a:r>
              <a:rPr lang="ko-KR" altLang="en-US" dirty="0"/>
              <a:t>기반의 의미 유사도 측정 방식으로</a:t>
            </a:r>
            <a:r>
              <a:rPr lang="en-US" altLang="ko-KR" dirty="0"/>
              <a:t>, </a:t>
            </a:r>
            <a:r>
              <a:rPr lang="ko-KR" altLang="en-US" dirty="0"/>
              <a:t>한국어 단어 간 유사도를 평가하는 데 더 적합합니다</a:t>
            </a:r>
            <a:r>
              <a:rPr lang="en-US" altLang="ko-KR" dirty="0"/>
              <a:t>. </a:t>
            </a:r>
            <a:r>
              <a:rPr lang="ko-KR" altLang="en-US" dirty="0"/>
              <a:t>다른 알고리즘들은 대부분 영어 기반이라 정확도가 떨어질 수 있어서</a:t>
            </a:r>
            <a:r>
              <a:rPr lang="en-US" altLang="ko-KR" dirty="0"/>
              <a:t>, </a:t>
            </a:r>
            <a:r>
              <a:rPr lang="ko-KR" altLang="en-US" dirty="0"/>
              <a:t>한국어 분석에선 </a:t>
            </a:r>
            <a:r>
              <a:rPr lang="en-US" altLang="ko-KR" dirty="0"/>
              <a:t>ETRI </a:t>
            </a:r>
            <a:r>
              <a:rPr lang="ko-KR" altLang="en-US" dirty="0"/>
              <a:t>점수가 더 신뢰성 있고 직관적인 기준이 됩니다</a:t>
            </a:r>
            <a:r>
              <a:rPr lang="en-US" altLang="ko-KR" dirty="0"/>
              <a:t>."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08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채널 메뉴에 검색어를 입력하면 </a:t>
            </a:r>
            <a:endParaRPr lang="en-US" altLang="ko-KR" dirty="0"/>
          </a:p>
          <a:p>
            <a:r>
              <a:rPr lang="ko-KR" altLang="en-US" dirty="0"/>
              <a:t>입력된 검색어를 띄어쓰기 기준으로 슬라이스 한 후 </a:t>
            </a:r>
            <a:r>
              <a:rPr lang="en-US" altLang="ko-KR" dirty="0"/>
              <a:t>API </a:t>
            </a:r>
            <a:r>
              <a:rPr lang="ko-KR" altLang="en-US" dirty="0"/>
              <a:t>호출 최소화 방법을 적용하여 유사도를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콘솔에 계산된 유사도를 출력하여 결과를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4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사전 준비입니다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제공해주신 일정과 </a:t>
            </a:r>
            <a:r>
              <a:rPr lang="ko-KR" altLang="en-US" dirty="0" err="1"/>
              <a:t>피그마</a:t>
            </a:r>
            <a:r>
              <a:rPr lang="en-US" altLang="ko-KR" dirty="0"/>
              <a:t>, </a:t>
            </a:r>
            <a:r>
              <a:rPr lang="ko-KR" altLang="en-US" dirty="0"/>
              <a:t>릴레이 개발 방법으로 초기 개발을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08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비디오 페이지에선 현재 재생되고 있는 영상의 태그를 추출하여 유사도를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전체는 </a:t>
            </a:r>
            <a:r>
              <a:rPr lang="en-US" altLang="ko-KR" dirty="0" err="1"/>
              <a:t>api</a:t>
            </a:r>
            <a:r>
              <a:rPr lang="ko-KR" altLang="en-US" dirty="0"/>
              <a:t>에서 받아오는 영상 순서이며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추천 영상은 전체 영상의 유사도 내림차순 정렬</a:t>
            </a:r>
            <a:endParaRPr lang="en-US" altLang="ko-KR" dirty="0"/>
          </a:p>
          <a:p>
            <a:r>
              <a:rPr lang="ko-KR" altLang="en-US" dirty="0"/>
              <a:t>해당 채널 추천 영상은 재생되고 있는 동영상의 채널 영상 유사도를 계산하여 정렬합니다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저희팀의</a:t>
            </a:r>
            <a:r>
              <a:rPr lang="ko-KR" altLang="en-US" dirty="0"/>
              <a:t> 개발 타임라인입니다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 자세히 내용은 리드미를 참고해주세요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54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86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아쉬운 점은 </a:t>
            </a:r>
            <a:r>
              <a:rPr lang="ko-KR" altLang="en-US" dirty="0" err="1"/>
              <a:t>깃허브</a:t>
            </a:r>
            <a:r>
              <a:rPr lang="ko-KR" altLang="en-US" dirty="0"/>
              <a:t> 이슈 기능을 사용해보지 않은 것과 </a:t>
            </a:r>
            <a:r>
              <a:rPr lang="en-US" altLang="ko-KR" dirty="0"/>
              <a:t>AI </a:t>
            </a:r>
            <a:r>
              <a:rPr lang="ko-KR" altLang="en-US" dirty="0"/>
              <a:t>기능에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검색어를 입력할 때 사전에 있는 단어가 아니면 분석이 안되는 것과 단어 조합 간 문맥을 파악하지 못하는 것이 아쉬웠습니다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조사나 띄어쓰기없이 입력된 단어는 형태소 분석을 적용하여 분리하여야 하는데 시간관계상 구현하지 못했습니다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05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90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개별 소감입니다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02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24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91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58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조의 </a:t>
            </a:r>
            <a:r>
              <a:rPr lang="en-US" altLang="ko-KR" dirty="0"/>
              <a:t>MVP</a:t>
            </a:r>
            <a:r>
              <a:rPr lang="ko-KR" altLang="en-US" dirty="0"/>
              <a:t>는 감사하게도 제가 선정되었습니다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API </a:t>
            </a:r>
            <a:r>
              <a:rPr lang="ko-KR" altLang="en-US" dirty="0"/>
              <a:t>연동</a:t>
            </a:r>
            <a:r>
              <a:rPr lang="en-US" altLang="ko-KR" dirty="0"/>
              <a:t>, EJS</a:t>
            </a:r>
            <a:r>
              <a:rPr lang="ko-KR" altLang="en-US" dirty="0"/>
              <a:t>를 활용한 </a:t>
            </a:r>
            <a:r>
              <a:rPr lang="en-US" altLang="ko-KR" dirty="0"/>
              <a:t>HTML </a:t>
            </a:r>
            <a:r>
              <a:rPr lang="ko-KR" altLang="en-US" dirty="0"/>
              <a:t>템플릿 구성</a:t>
            </a:r>
            <a:r>
              <a:rPr lang="en-US" altLang="ko-KR" dirty="0"/>
              <a:t>, AI </a:t>
            </a:r>
            <a:r>
              <a:rPr lang="ko-KR" altLang="en-US" dirty="0"/>
              <a:t>기능 적용과 프로젝트를 진행하면서 팀 전체 일정 관리와 작업 기록도 </a:t>
            </a:r>
            <a:r>
              <a:rPr lang="ko-KR" altLang="en-US" dirty="0" err="1"/>
              <a:t>꾸준히해서</a:t>
            </a:r>
            <a:r>
              <a:rPr lang="ko-KR" altLang="en-US" dirty="0"/>
              <a:t> 팀원분들이 저를 </a:t>
            </a:r>
            <a:r>
              <a:rPr lang="ko-KR" altLang="en-US" dirty="0" err="1"/>
              <a:t>뽑아주신</a:t>
            </a:r>
            <a:r>
              <a:rPr lang="ko-KR" altLang="en-US" dirty="0"/>
              <a:t> 것 같습니다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저희 팀은 </a:t>
            </a:r>
            <a:r>
              <a:rPr lang="en-US" altLang="ko-KR" dirty="0"/>
              <a:t>13</a:t>
            </a:r>
            <a:r>
              <a:rPr lang="ko-KR" altLang="en-US" dirty="0"/>
              <a:t>일차의 짧은 프로젝트 기간임에도</a:t>
            </a:r>
            <a:r>
              <a:rPr lang="en-US" altLang="ko-KR" dirty="0"/>
              <a:t>, </a:t>
            </a:r>
            <a:r>
              <a:rPr lang="ko-KR" altLang="en-US" dirty="0"/>
              <a:t>팀원들 모두 유튜브와 최대한 비슷하게 구현하기 위해 노력하여서 해당 결과물을 만들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프로젝트를 통해서 </a:t>
            </a:r>
            <a:r>
              <a:rPr lang="ko-KR" altLang="en-US" dirty="0" err="1"/>
              <a:t>저희팀</a:t>
            </a:r>
            <a:r>
              <a:rPr lang="ko-KR" altLang="en-US" dirty="0"/>
              <a:t> 이름처럼 초보는 탈출할 수 있게 되어</a:t>
            </a:r>
            <a:r>
              <a:rPr lang="en-US" altLang="ko-KR" dirty="0"/>
              <a:t>, </a:t>
            </a:r>
            <a:r>
              <a:rPr lang="ko-KR" altLang="en-US" dirty="0" err="1"/>
              <a:t>의미있는</a:t>
            </a:r>
            <a:r>
              <a:rPr lang="ko-KR" altLang="en-US" dirty="0"/>
              <a:t> </a:t>
            </a:r>
            <a:r>
              <a:rPr lang="ko-KR" altLang="en-US" dirty="0" err="1"/>
              <a:t>시간이였습니다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5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 협업 도구로 </a:t>
            </a:r>
            <a:r>
              <a:rPr lang="ko-KR" altLang="en-US" dirty="0" err="1"/>
              <a:t>깃허브</a:t>
            </a:r>
            <a:r>
              <a:rPr lang="en-US" altLang="ko-KR" dirty="0"/>
              <a:t>, </a:t>
            </a:r>
            <a:r>
              <a:rPr lang="en-US" altLang="ko-KR" dirty="0" err="1"/>
              <a:t>Vscode</a:t>
            </a:r>
            <a:r>
              <a:rPr lang="ko-KR" altLang="en-US" dirty="0"/>
              <a:t>를 선정하였고 커뮤니케이션 도구로 </a:t>
            </a:r>
            <a:r>
              <a:rPr lang="ko-KR" altLang="en-US" dirty="0" err="1"/>
              <a:t>디스코드와</a:t>
            </a:r>
            <a:r>
              <a:rPr lang="ko-KR" altLang="en-US" dirty="0"/>
              <a:t> </a:t>
            </a:r>
            <a:r>
              <a:rPr lang="ko-KR" altLang="en-US" dirty="0" err="1"/>
              <a:t>노션을</a:t>
            </a:r>
            <a:r>
              <a:rPr lang="ko-KR" altLang="en-US" dirty="0"/>
              <a:t> 선정하였습니다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노션에는</a:t>
            </a:r>
            <a:r>
              <a:rPr lang="ko-KR" altLang="en-US" dirty="0"/>
              <a:t> 주로 프로젝트에 관한 모든 기록을 적고</a:t>
            </a:r>
            <a:endParaRPr lang="en-US" altLang="ko-KR" dirty="0"/>
          </a:p>
          <a:p>
            <a:r>
              <a:rPr lang="ko-KR" altLang="en-US" dirty="0"/>
              <a:t>문제를 같이 해결하거나 대화할 때는 </a:t>
            </a:r>
            <a:r>
              <a:rPr lang="ko-KR" altLang="en-US" dirty="0" err="1"/>
              <a:t>디스코드를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Ppt</a:t>
            </a:r>
            <a:r>
              <a:rPr lang="ko-KR" altLang="en-US" dirty="0"/>
              <a:t>와 </a:t>
            </a:r>
            <a:r>
              <a:rPr lang="ko-KR" altLang="en-US" dirty="0" err="1"/>
              <a:t>노션은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리드미에 배포할 예정입니다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Ppt </a:t>
            </a:r>
            <a:r>
              <a:rPr lang="ko-KR" altLang="en-US" dirty="0"/>
              <a:t>오른쪽 상단에 발표와 관련되어 있는 페이지를 </a:t>
            </a:r>
            <a:r>
              <a:rPr lang="ko-KR" altLang="en-US" dirty="0" err="1"/>
              <a:t>적어두었으니</a:t>
            </a:r>
            <a:r>
              <a:rPr lang="ko-KR" altLang="en-US" dirty="0"/>
              <a:t> </a:t>
            </a:r>
            <a:r>
              <a:rPr lang="ko-KR" altLang="en-US" dirty="0" err="1"/>
              <a:t>참고부탁드립니다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987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이상의 초보탈출 넘버원의 윤현진</a:t>
            </a:r>
            <a:r>
              <a:rPr lang="en-US" altLang="ko-KR" dirty="0"/>
              <a:t>, </a:t>
            </a:r>
            <a:r>
              <a:rPr lang="ko-KR" altLang="en-US" dirty="0" err="1"/>
              <a:t>김성연</a:t>
            </a:r>
            <a:r>
              <a:rPr lang="en-US" altLang="ko-KR" dirty="0"/>
              <a:t>, </a:t>
            </a:r>
            <a:r>
              <a:rPr lang="ko-KR" altLang="en-US" dirty="0" err="1"/>
              <a:t>김영롱</a:t>
            </a:r>
            <a:r>
              <a:rPr lang="en-US" altLang="ko-KR" dirty="0"/>
              <a:t>, </a:t>
            </a:r>
            <a:r>
              <a:rPr lang="ko-KR" altLang="en-US" dirty="0" err="1"/>
              <a:t>이재원이였습니다</a:t>
            </a:r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7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시작하기 앞서 미리 </a:t>
            </a:r>
            <a:r>
              <a:rPr lang="ko-KR" altLang="en-US" dirty="0" err="1"/>
              <a:t>정해야하는</a:t>
            </a:r>
            <a:r>
              <a:rPr lang="ko-KR" altLang="en-US" dirty="0"/>
              <a:t> 컨벤션에 대해 의논하였습니다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초기 디렉토리 구조는 언어별로 구분하였으며</a:t>
            </a:r>
            <a:r>
              <a:rPr lang="en-US" altLang="ko-KR" dirty="0"/>
              <a:t>, </a:t>
            </a:r>
            <a:r>
              <a:rPr lang="ko-KR" altLang="en-US" dirty="0"/>
              <a:t>팀원간 파일 경로 혼란을 미리 방지하기 위해 </a:t>
            </a:r>
            <a:r>
              <a:rPr lang="en-US" altLang="ko-KR" dirty="0"/>
              <a:t>C </a:t>
            </a:r>
            <a:r>
              <a:rPr lang="ko-KR" altLang="en-US" dirty="0"/>
              <a:t>드라이브에서 작업을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229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브랜치는</a:t>
            </a:r>
            <a:r>
              <a:rPr lang="ko-KR" altLang="en-US" dirty="0"/>
              <a:t> 최종 코드인 </a:t>
            </a:r>
            <a:r>
              <a:rPr lang="en-US" altLang="ko-KR" dirty="0"/>
              <a:t>main</a:t>
            </a:r>
            <a:r>
              <a:rPr lang="ko-KR" altLang="en-US" dirty="0"/>
              <a:t>과 기능별 </a:t>
            </a:r>
            <a:r>
              <a:rPr lang="ko-KR" altLang="en-US" dirty="0" err="1"/>
              <a:t>브랜치가</a:t>
            </a:r>
            <a:r>
              <a:rPr lang="ko-KR" altLang="en-US" dirty="0"/>
              <a:t> 합쳐질 </a:t>
            </a:r>
            <a:r>
              <a:rPr lang="ko-KR" altLang="en-US" dirty="0" err="1"/>
              <a:t>디벨롭</a:t>
            </a:r>
            <a:r>
              <a:rPr lang="ko-KR" altLang="en-US" dirty="0"/>
              <a:t> </a:t>
            </a:r>
            <a:r>
              <a:rPr lang="ko-KR" altLang="en-US" dirty="0" err="1"/>
              <a:t>브랜치</a:t>
            </a:r>
            <a:r>
              <a:rPr lang="en-US" altLang="ko-KR" dirty="0"/>
              <a:t>, </a:t>
            </a:r>
            <a:r>
              <a:rPr lang="ko-KR" altLang="en-US" dirty="0"/>
              <a:t>기능 </a:t>
            </a:r>
            <a:r>
              <a:rPr lang="ko-KR" altLang="en-US" dirty="0" err="1"/>
              <a:t>브랜치로</a:t>
            </a:r>
            <a:r>
              <a:rPr lang="ko-KR" altLang="en-US" dirty="0"/>
              <a:t> 나누어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7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폴더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코드 스타일도 </a:t>
            </a:r>
            <a:r>
              <a:rPr lang="ko-KR" altLang="en-US" dirty="0" err="1"/>
              <a:t>스네이크</a:t>
            </a:r>
            <a:r>
              <a:rPr lang="en-US" altLang="ko-KR" dirty="0"/>
              <a:t>, </a:t>
            </a:r>
            <a:r>
              <a:rPr lang="ko-KR" altLang="en-US" dirty="0" err="1"/>
              <a:t>케밥</a:t>
            </a:r>
            <a:r>
              <a:rPr lang="en-US" altLang="ko-KR" dirty="0"/>
              <a:t>, 4</a:t>
            </a:r>
            <a:r>
              <a:rPr lang="ko-KR" altLang="en-US" dirty="0"/>
              <a:t>스페이스로 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언더바가</a:t>
            </a:r>
            <a:r>
              <a:rPr lang="ko-KR" altLang="en-US" dirty="0"/>
              <a:t> 뱀이 지나가는 것 같아 </a:t>
            </a:r>
            <a:r>
              <a:rPr lang="ko-KR" altLang="en-US" dirty="0" err="1"/>
              <a:t>스네이크라</a:t>
            </a:r>
            <a:r>
              <a:rPr lang="ko-KR" altLang="en-US" dirty="0"/>
              <a:t> 부르고</a:t>
            </a:r>
            <a:endParaRPr lang="en-US" altLang="ko-KR" dirty="0"/>
          </a:p>
          <a:p>
            <a:r>
              <a:rPr lang="ko-KR" altLang="en-US" dirty="0"/>
              <a:t>하이픈은 </a:t>
            </a:r>
            <a:r>
              <a:rPr lang="ko-KR" altLang="en-US" dirty="0" err="1"/>
              <a:t>케밥</a:t>
            </a:r>
            <a:r>
              <a:rPr lang="ko-KR" altLang="en-US" dirty="0"/>
              <a:t> </a:t>
            </a:r>
            <a:r>
              <a:rPr lang="ko-KR" altLang="en-US" dirty="0" err="1"/>
              <a:t>꼬치같아서</a:t>
            </a:r>
            <a:r>
              <a:rPr lang="ko-KR" altLang="en-US" dirty="0"/>
              <a:t> </a:t>
            </a:r>
            <a:r>
              <a:rPr lang="ko-KR" altLang="en-US" dirty="0" err="1"/>
              <a:t>케밥</a:t>
            </a:r>
            <a:r>
              <a:rPr lang="ko-KR" altLang="en-US" dirty="0"/>
              <a:t> 표기라고 부른다고 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84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커밋메시지와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8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이슈 컨벤션도 미리 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7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6EE-4423-4F94-8AF9-F47B7154583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3C43-EF1F-44C5-837A-0E83F7EC1E0B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4A9B-D86E-4092-80DF-26416793894F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75C6A-5240-4685-A761-A0DB0A0E30F1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161F-4E7D-4D59-AE2B-315E91DA139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31B73-DD8E-4ACC-8CBC-9ED1F44DED8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7E7BF-614C-497B-A6F0-1249E00A41E7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04134-1896-40AF-8B6A-140F096DE6FB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4927-5BB6-49E9-ACB6-CB8F46091EBD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3CD6-1566-4E31-BB91-6FCE237D99B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076E-57A2-4415-BEF8-BDAA6F0B6C7C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3BED4892-799C-EBBE-0CF5-A8A8D1B98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2321" y="9639300"/>
            <a:ext cx="483358" cy="647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35574CA-E0A3-4582-96B4-C938D1148A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8" name="Object 8"/>
          <p:cNvSpPr txBox="1"/>
          <p:nvPr/>
        </p:nvSpPr>
        <p:spPr>
          <a:xfrm>
            <a:off x="10056769" y="7429500"/>
            <a:ext cx="7325205" cy="1483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초보탈출 넘버원 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(1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팀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)</a:t>
            </a:r>
            <a:r>
              <a:rPr 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윤현진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김성연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김영롱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이재원</a:t>
            </a:r>
            <a:endParaRPr lang="en-US" sz="24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0" y="1710035"/>
            <a:ext cx="101094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이스트소프트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오르미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백엔드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개발자 양성 과정</a:t>
            </a:r>
            <a:endParaRPr lang="en-US" sz="20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6026" y="3005450"/>
            <a:ext cx="860366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dirty="0" err="1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Youtube</a:t>
            </a:r>
            <a:endParaRPr lang="en-US" sz="100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  <a:cs typeface="Noto Sans CJK KR Light" pitchFamily="34" charset="0"/>
            </a:endParaRP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Clone</a:t>
            </a: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Frontend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이슈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9C1920-F678-A2F6-FFB7-8FD08DD4B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309"/>
          <a:stretch/>
        </p:blipFill>
        <p:spPr>
          <a:xfrm>
            <a:off x="1921703" y="3619500"/>
            <a:ext cx="6980618" cy="48591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127C15-042D-0EC8-1B78-870000DE6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27"/>
          <a:stretch/>
        </p:blipFill>
        <p:spPr>
          <a:xfrm>
            <a:off x="9627274" y="3619500"/>
            <a:ext cx="6980617" cy="483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E069E7-E95C-21CE-FE06-D1096577038A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컨벤션</a:t>
            </a:r>
          </a:p>
        </p:txBody>
      </p:sp>
    </p:spTree>
    <p:extLst>
      <p:ext uri="{BB962C8B-B14F-4D97-AF65-F5344CB8AC3E}">
        <p14:creationId xmlns:p14="http://schemas.microsoft.com/office/powerpoint/2010/main" val="366135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프로젝트 요약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63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요약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A4D77EF-03A7-1C23-4D54-98AE0D3F7A7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페이지 소개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339CEB-B045-FDFA-5AC3-863FC16F5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687" y="2452606"/>
            <a:ext cx="12137513" cy="6448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A86FA6-C62E-15D6-7536-9BF880313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452606"/>
            <a:ext cx="12137514" cy="6448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74FA41-145A-2E1B-C05E-C8A4B0979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714" y="2458480"/>
            <a:ext cx="12137514" cy="6448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12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요약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A4D77EF-03A7-1C23-4D54-98AE0D3F7A7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Node.js + EJS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C0A8D7D-E9AE-2FFA-6939-221C8295CB96}"/>
              </a:ext>
            </a:extLst>
          </p:cNvPr>
          <p:cNvSpPr txBox="1"/>
          <p:nvPr/>
        </p:nvSpPr>
        <p:spPr>
          <a:xfrm>
            <a:off x="1301368" y="3467100"/>
            <a:ext cx="50232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html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재활용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BE2099-0704-5451-84EE-1FD224BDF299}"/>
              </a:ext>
            </a:extLst>
          </p:cNvPr>
          <p:cNvGrpSpPr/>
          <p:nvPr/>
        </p:nvGrpSpPr>
        <p:grpSpPr>
          <a:xfrm>
            <a:off x="6238395" y="2557970"/>
            <a:ext cx="5267805" cy="6346011"/>
            <a:chOff x="12192000" y="2557970"/>
            <a:chExt cx="5267805" cy="634601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29F9CDB-7DF8-78CD-D81C-9DC67762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000" y="2557970"/>
              <a:ext cx="5267805" cy="634601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A8C781-749E-5A50-00B9-0ADD8714F774}"/>
                </a:ext>
              </a:extLst>
            </p:cNvPr>
            <p:cNvSpPr/>
            <p:nvPr/>
          </p:nvSpPr>
          <p:spPr>
            <a:xfrm>
              <a:off x="13335000" y="6667499"/>
              <a:ext cx="1905000" cy="91440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C2DCDB2-CA9B-7D72-ADD9-1A7F1C2A0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5795" y="2564124"/>
            <a:ext cx="5267805" cy="6339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96561-1578-091A-0C6B-E169AF8317A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디렉토리 구조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&amp;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html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재활용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- Node.js + EJS (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템플릿 엔진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)  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89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요약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A4D77EF-03A7-1C23-4D54-98AE0D3F7A7E}"/>
              </a:ext>
            </a:extLst>
          </p:cNvPr>
          <p:cNvSpPr txBox="1"/>
          <p:nvPr/>
        </p:nvSpPr>
        <p:spPr>
          <a:xfrm>
            <a:off x="857247" y="2261156"/>
            <a:ext cx="280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API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C0A8D7D-E9AE-2FFA-6939-221C8295CB96}"/>
              </a:ext>
            </a:extLst>
          </p:cNvPr>
          <p:cNvSpPr txBox="1"/>
          <p:nvPr/>
        </p:nvSpPr>
        <p:spPr>
          <a:xfrm>
            <a:off x="1301367" y="3467100"/>
            <a:ext cx="9519033" cy="3320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영상 리스트 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API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/channel/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getChannelInfo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채널 정보 반환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/video/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getChannelVideoList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해당 채널의 영상 목록</a:t>
            </a:r>
            <a:endParaRPr lang="en-US" altLang="ko-KR" sz="3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/video/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getVideoInfo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영상 정보 반환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/video/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getVideoList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전체 영상 목록 반환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F2528188-9A21-E762-EF2F-888E5BBECDA9}"/>
              </a:ext>
            </a:extLst>
          </p:cNvPr>
          <p:cNvSpPr txBox="1"/>
          <p:nvPr/>
        </p:nvSpPr>
        <p:spPr>
          <a:xfrm>
            <a:off x="11030635" y="3467100"/>
            <a:ext cx="6723966" cy="1289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AI</a:t>
            </a: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API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/>
              <a:t>어휘 간 유사도 분석 </a:t>
            </a:r>
            <a:r>
              <a:rPr lang="en-US" altLang="ko-KR" sz="3000" dirty="0"/>
              <a:t>API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469F5-466F-F888-9DEF-4F9073A40798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API &amp;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435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주요</a:t>
            </a:r>
            <a:r>
              <a:rPr lang="en-US" altLang="ko-KR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 </a:t>
            </a:r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개발 내용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406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C22199-3D6F-CB59-080B-D8BA6D5CA514}"/>
              </a:ext>
            </a:extLst>
          </p:cNvPr>
          <p:cNvGrpSpPr/>
          <p:nvPr/>
        </p:nvGrpSpPr>
        <p:grpSpPr>
          <a:xfrm>
            <a:off x="3770756" y="3249009"/>
            <a:ext cx="10744201" cy="5597908"/>
            <a:chOff x="1676400" y="3278642"/>
            <a:chExt cx="10744201" cy="559790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7C08842-7FFD-F9F5-7683-A539B4E74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894"/>
            <a:stretch/>
          </p:blipFill>
          <p:spPr>
            <a:xfrm>
              <a:off x="1676400" y="3306810"/>
              <a:ext cx="10744201" cy="556974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4C73821-66BE-0586-A65E-87E7D77D42A9}"/>
                </a:ext>
              </a:extLst>
            </p:cNvPr>
            <p:cNvSpPr/>
            <p:nvPr/>
          </p:nvSpPr>
          <p:spPr>
            <a:xfrm>
              <a:off x="2057400" y="3278642"/>
              <a:ext cx="1600200" cy="5505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3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FDA0A9-CCF6-62D2-3F75-BCF1E58B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0" r="20616"/>
          <a:stretch/>
        </p:blipFill>
        <p:spPr>
          <a:xfrm>
            <a:off x="882646" y="3467100"/>
            <a:ext cx="4267200" cy="40875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2AF669-59DF-ECDF-6780-507543B325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r="20110"/>
          <a:stretch/>
        </p:blipFill>
        <p:spPr>
          <a:xfrm>
            <a:off x="6749374" y="3467101"/>
            <a:ext cx="4267200" cy="40875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2ABB55-9505-140F-5285-8437048381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r="21621"/>
          <a:stretch/>
        </p:blipFill>
        <p:spPr>
          <a:xfrm>
            <a:off x="12616102" y="3468668"/>
            <a:ext cx="4267200" cy="40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7CF3AE-6D93-C30E-4DEE-D3B9DD1F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10" y="4099209"/>
            <a:ext cx="2000250" cy="17049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1563BA-9C1D-1426-0F74-A818857EA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7397" y="4014896"/>
            <a:ext cx="1982878" cy="50193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409EB78-05E2-9CF4-D7CD-A460E47D1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513" y="4040646"/>
            <a:ext cx="2741124" cy="39547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E3AB1F-0874-E45C-71C3-4EE60B6C6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06" y="3375778"/>
            <a:ext cx="16268702" cy="56571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A5DBBC-A9A7-BE63-66CE-6B4B8E2F2919}"/>
              </a:ext>
            </a:extLst>
          </p:cNvPr>
          <p:cNvCxnSpPr/>
          <p:nvPr/>
        </p:nvCxnSpPr>
        <p:spPr>
          <a:xfrm flipV="1">
            <a:off x="1405466" y="4031247"/>
            <a:ext cx="0" cy="807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3215DF8-C09D-B973-0A08-F48143D02D2A}"/>
              </a:ext>
            </a:extLst>
          </p:cNvPr>
          <p:cNvSpPr txBox="1"/>
          <p:nvPr/>
        </p:nvSpPr>
        <p:spPr>
          <a:xfrm>
            <a:off x="825909" y="4943445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네비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ko-KR" altLang="en-US" sz="20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토글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4067ED-5AF7-A709-5EE1-510E9A447138}"/>
              </a:ext>
            </a:extLst>
          </p:cNvPr>
          <p:cNvCxnSpPr>
            <a:cxnSpLocks/>
          </p:cNvCxnSpPr>
          <p:nvPr/>
        </p:nvCxnSpPr>
        <p:spPr>
          <a:xfrm flipV="1">
            <a:off x="2402094" y="4031247"/>
            <a:ext cx="0" cy="2045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02020F-9002-7E52-4DFB-9A6520EB5053}"/>
              </a:ext>
            </a:extLst>
          </p:cNvPr>
          <p:cNvSpPr txBox="1"/>
          <p:nvPr/>
        </p:nvSpPr>
        <p:spPr>
          <a:xfrm>
            <a:off x="1598863" y="6166911"/>
            <a:ext cx="160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Cre고딕 M" panose="02020603020101020101" pitchFamily="18" charset="-127"/>
                <a:ea typeface="Cre고딕 M" panose="02020603020101020101" pitchFamily="18" charset="-127"/>
              </a:rPr>
              <a:t>홈 화면 이동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89E474-11CF-BADC-1B81-9D6A0A32A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5827560"/>
            <a:ext cx="4174671" cy="139155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227601-7197-0648-7CB0-AEDED47BEF4E}"/>
              </a:ext>
            </a:extLst>
          </p:cNvPr>
          <p:cNvCxnSpPr>
            <a:cxnSpLocks/>
          </p:cNvCxnSpPr>
          <p:nvPr/>
        </p:nvCxnSpPr>
        <p:spPr>
          <a:xfrm flipV="1">
            <a:off x="5634794" y="4050150"/>
            <a:ext cx="1229067" cy="1616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AC71496D-A850-54F6-5577-561194F13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99590" y="4031247"/>
            <a:ext cx="2215668" cy="142331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E054D7-EE09-9574-D90C-1C54AF4926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9590" y="5517577"/>
            <a:ext cx="2215667" cy="14233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5EF8CB-FE4C-160A-67B5-6D723F90FB2F}"/>
              </a:ext>
            </a:extLst>
          </p:cNvPr>
          <p:cNvSpPr/>
          <p:nvPr/>
        </p:nvSpPr>
        <p:spPr>
          <a:xfrm>
            <a:off x="15404488" y="6731000"/>
            <a:ext cx="1308711" cy="337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41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89CA0A-C7C5-D963-D904-E45B8492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11" y="3263857"/>
            <a:ext cx="12489692" cy="57035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118950-8E20-1523-96C2-CAA34D94FE92}"/>
              </a:ext>
            </a:extLst>
          </p:cNvPr>
          <p:cNvSpPr/>
          <p:nvPr/>
        </p:nvSpPr>
        <p:spPr>
          <a:xfrm>
            <a:off x="6186054" y="3263857"/>
            <a:ext cx="5091545" cy="5505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72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FE2D69-0007-63E4-99F6-01DA231D714E}"/>
              </a:ext>
            </a:extLst>
          </p:cNvPr>
          <p:cNvSpPr/>
          <p:nvPr/>
        </p:nvSpPr>
        <p:spPr>
          <a:xfrm>
            <a:off x="0" y="0"/>
            <a:ext cx="3657600" cy="10287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CC46B6-7BFA-DA38-8497-D9B79C0D34D3}"/>
              </a:ext>
            </a:extLst>
          </p:cNvPr>
          <p:cNvSpPr/>
          <p:nvPr/>
        </p:nvSpPr>
        <p:spPr>
          <a:xfrm>
            <a:off x="3048000" y="723900"/>
            <a:ext cx="14325600" cy="861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3C3B6-C6F6-72DF-008D-468685A5E001}"/>
              </a:ext>
            </a:extLst>
          </p:cNvPr>
          <p:cNvSpPr txBox="1"/>
          <p:nvPr/>
        </p:nvSpPr>
        <p:spPr>
          <a:xfrm>
            <a:off x="381000" y="1943100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294EF6-7B8A-060C-1594-A3C64593BA26}"/>
              </a:ext>
            </a:extLst>
          </p:cNvPr>
          <p:cNvCxnSpPr/>
          <p:nvPr/>
        </p:nvCxnSpPr>
        <p:spPr>
          <a:xfrm>
            <a:off x="685800" y="1714500"/>
            <a:ext cx="1371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B19A79-F523-779B-6AC3-FB9F86B2C5C4}"/>
              </a:ext>
            </a:extLst>
          </p:cNvPr>
          <p:cNvGrpSpPr/>
          <p:nvPr/>
        </p:nvGrpSpPr>
        <p:grpSpPr>
          <a:xfrm>
            <a:off x="3846477" y="5676900"/>
            <a:ext cx="3954917" cy="1787048"/>
            <a:chOff x="3893683" y="2358548"/>
            <a:chExt cx="3954917" cy="178704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EE8F33-4DEE-1027-239B-1B5250E5DBDB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04.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프로젝트 결론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6CE69BD-FFD7-D458-F138-B8676861ADEA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1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프로젝트 확장성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장애물 및 극복방법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187D8EB-2D9B-5900-F4CC-9C523E606466}"/>
              </a:ext>
            </a:extLst>
          </p:cNvPr>
          <p:cNvGrpSpPr/>
          <p:nvPr/>
        </p:nvGrpSpPr>
        <p:grpSpPr>
          <a:xfrm>
            <a:off x="8133539" y="5676900"/>
            <a:ext cx="3954917" cy="1787048"/>
            <a:chOff x="3893683" y="2358548"/>
            <a:chExt cx="3954917" cy="1787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5F26D2-DB7A-2BD0-6C95-11DD9E43F1A8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05.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개발 소감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E4F42F-A7A1-450B-ED96-421743E2D08C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1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atin typeface="Cre고딕 M" panose="02020603020101020101" pitchFamily="18" charset="-127"/>
                  <a:ea typeface="Cre고딕 M" panose="02020603020101020101" pitchFamily="18" charset="-127"/>
                </a:rPr>
                <a:t>팀원별</a:t>
              </a: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 개인 소감</a:t>
              </a:r>
              <a:br>
                <a:rPr lang="en-US" altLang="ko-KR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</a:b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및 인상깊은 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73A5A10-890D-D5BB-F0CE-7E34AB425FCD}"/>
              </a:ext>
            </a:extLst>
          </p:cNvPr>
          <p:cNvSpPr txBox="1"/>
          <p:nvPr/>
        </p:nvSpPr>
        <p:spPr>
          <a:xfrm>
            <a:off x="12420600" y="5676900"/>
            <a:ext cx="350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re고딕 B" panose="02020603020101020101" pitchFamily="18" charset="-127"/>
                <a:ea typeface="Cre고딕 B" panose="02020603020101020101" pitchFamily="18" charset="-127"/>
              </a:rPr>
              <a:t>06. MVP</a:t>
            </a:r>
            <a:endParaRPr lang="ko-KR" altLang="en-US" sz="2800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ABDB15D-519C-C308-5885-E2996E03ED1D}"/>
              </a:ext>
            </a:extLst>
          </p:cNvPr>
          <p:cNvGrpSpPr/>
          <p:nvPr/>
        </p:nvGrpSpPr>
        <p:grpSpPr>
          <a:xfrm>
            <a:off x="3846477" y="2297043"/>
            <a:ext cx="3954917" cy="2341045"/>
            <a:chOff x="3893683" y="2358548"/>
            <a:chExt cx="3954917" cy="23410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70B0E4F-02CD-09B7-3A68-CB6D111F9A2E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01.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사전 준비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31B45B-0654-803C-4F6A-ADDAD84B1514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68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계획 및 역할분담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협업 도구 선정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컨벤션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BF6E1B4-FFDC-F5C1-EB3D-C8581500B359}"/>
              </a:ext>
            </a:extLst>
          </p:cNvPr>
          <p:cNvGrpSpPr/>
          <p:nvPr/>
        </p:nvGrpSpPr>
        <p:grpSpPr>
          <a:xfrm>
            <a:off x="8133539" y="2297043"/>
            <a:ext cx="3954917" cy="2341045"/>
            <a:chOff x="3893683" y="2358548"/>
            <a:chExt cx="3954917" cy="234104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3D63F86-F529-F22F-E136-F67A7C07D7DE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02.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프로젝트 요약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77788E-D753-5ED8-981E-85D426FFCD01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68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페이지 소개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effectLst/>
                  <a:latin typeface="Cre고딕 M" panose="02020603020101020101" pitchFamily="18" charset="-127"/>
                  <a:ea typeface="Cre고딕 M" panose="02020603020101020101" pitchFamily="18" charset="-127"/>
                </a:rPr>
                <a:t>Node.js + EJS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API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83F114C-8BFB-7516-A95E-71B909B7D0AA}"/>
              </a:ext>
            </a:extLst>
          </p:cNvPr>
          <p:cNvGrpSpPr/>
          <p:nvPr/>
        </p:nvGrpSpPr>
        <p:grpSpPr>
          <a:xfrm>
            <a:off x="12420600" y="2297043"/>
            <a:ext cx="4409029" cy="2341045"/>
            <a:chOff x="3893683" y="2358548"/>
            <a:chExt cx="4409029" cy="23410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4BCF56-960C-9237-D1BD-87801D28D90C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03.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주요 개발 내용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2C2CFF-1DF7-BF61-CE47-B70001E7ADF4}"/>
                </a:ext>
              </a:extLst>
            </p:cNvPr>
            <p:cNvSpPr txBox="1"/>
            <p:nvPr/>
          </p:nvSpPr>
          <p:spPr>
            <a:xfrm>
              <a:off x="4800600" y="3009900"/>
              <a:ext cx="3502112" cy="168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각 페이지 주요 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AI </a:t>
              </a: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atin typeface="Cre고딕 M" panose="02020603020101020101" pitchFamily="18" charset="-127"/>
                  <a:ea typeface="Cre고딕 M" panose="02020603020101020101" pitchFamily="18" charset="-127"/>
                </a:rPr>
                <a:t>조원별</a:t>
              </a: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 주요 개발 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1AF0C45F-BE83-ECCA-640E-44F0D1FF0694}"/>
              </a:ext>
            </a:extLst>
          </p:cNvPr>
          <p:cNvSpPr txBox="1">
            <a:spLocks/>
          </p:cNvSpPr>
          <p:nvPr/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1393E5F-521B-4CAD-9D3A-AE923D912DCE}" type="slidenum">
              <a:rPr lang="en-US" smtClean="0"/>
              <a:pPr algn="ct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30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76009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C5A4-2E6C-2155-1CC4-73415E727635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087F4E-DC00-AAAF-D065-A0F4E56F957E}"/>
              </a:ext>
            </a:extLst>
          </p:cNvPr>
          <p:cNvGrpSpPr/>
          <p:nvPr/>
        </p:nvGrpSpPr>
        <p:grpSpPr>
          <a:xfrm>
            <a:off x="15860463" y="2452606"/>
            <a:ext cx="1534005" cy="6510602"/>
            <a:chOff x="7758112" y="1047750"/>
            <a:chExt cx="2771775" cy="1407795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E3A029-B5BD-BD94-BC84-6C8A3635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8112" y="1047750"/>
              <a:ext cx="2771775" cy="81915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BCC0F6-F614-3BDD-3305-EF741A8A6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52"/>
            <a:stretch/>
          </p:blipFill>
          <p:spPr>
            <a:xfrm>
              <a:off x="7772399" y="9239250"/>
              <a:ext cx="2757487" cy="588645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85A0DF6-BEA6-5A74-A1BF-6222844C0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589985"/>
            <a:ext cx="606338" cy="47583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E6B6DB-AE5E-93E6-0A68-5F82648C5454}"/>
              </a:ext>
            </a:extLst>
          </p:cNvPr>
          <p:cNvGrpSpPr/>
          <p:nvPr/>
        </p:nvGrpSpPr>
        <p:grpSpPr>
          <a:xfrm>
            <a:off x="2421406" y="3480844"/>
            <a:ext cx="2777263" cy="4867455"/>
            <a:chOff x="804137" y="3123970"/>
            <a:chExt cx="2777263" cy="486745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6D8F317-EE51-BA51-F2A1-BAF055420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6843"/>
            <a:stretch/>
          </p:blipFill>
          <p:spPr>
            <a:xfrm>
              <a:off x="822280" y="3262544"/>
              <a:ext cx="2759120" cy="472888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82CDBF9-B20F-FDDF-C952-BE1F04BF0EBE}"/>
                </a:ext>
              </a:extLst>
            </p:cNvPr>
            <p:cNvSpPr/>
            <p:nvPr/>
          </p:nvSpPr>
          <p:spPr>
            <a:xfrm>
              <a:off x="804137" y="3123970"/>
              <a:ext cx="762000" cy="825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DC391E-594C-3DD1-00D7-56530EE1048E}"/>
              </a:ext>
            </a:extLst>
          </p:cNvPr>
          <p:cNvCxnSpPr>
            <a:cxnSpLocks/>
          </p:cNvCxnSpPr>
          <p:nvPr/>
        </p:nvCxnSpPr>
        <p:spPr>
          <a:xfrm flipH="1">
            <a:off x="4656089" y="4487209"/>
            <a:ext cx="8754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493103-722E-44C0-241B-E8A62C7EE17F}"/>
              </a:ext>
            </a:extLst>
          </p:cNvPr>
          <p:cNvSpPr txBox="1"/>
          <p:nvPr/>
        </p:nvSpPr>
        <p:spPr>
          <a:xfrm>
            <a:off x="5560544" y="4287154"/>
            <a:ext cx="160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홈 화면 이동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83186D-B279-4A4A-C2E0-1F316FF1F2D4}"/>
              </a:ext>
            </a:extLst>
          </p:cNvPr>
          <p:cNvCxnSpPr>
            <a:cxnSpLocks/>
          </p:cNvCxnSpPr>
          <p:nvPr/>
        </p:nvCxnSpPr>
        <p:spPr>
          <a:xfrm flipH="1">
            <a:off x="1455689" y="3813249"/>
            <a:ext cx="8754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680FB0-8D70-57C9-8206-67E990E58C5D}"/>
              </a:ext>
            </a:extLst>
          </p:cNvPr>
          <p:cNvSpPr txBox="1"/>
          <p:nvPr/>
        </p:nvSpPr>
        <p:spPr>
          <a:xfrm>
            <a:off x="1492915" y="3877190"/>
            <a:ext cx="875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토글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95A9DCC-35D8-4B42-EB7E-0030AA6DE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275" y="2605932"/>
            <a:ext cx="2667000" cy="61912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9F8C28-80D9-E73C-9014-FFDEDC8DD7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1538" y="3614533"/>
            <a:ext cx="2724150" cy="46196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E42D55B-EDE1-55A2-6DEA-AF8E8358C020}"/>
              </a:ext>
            </a:extLst>
          </p:cNvPr>
          <p:cNvSpPr/>
          <p:nvPr/>
        </p:nvSpPr>
        <p:spPr>
          <a:xfrm>
            <a:off x="7152675" y="7717989"/>
            <a:ext cx="2125597" cy="650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0BFC18-3C45-91C9-F955-EEC738B83EB4}"/>
              </a:ext>
            </a:extLst>
          </p:cNvPr>
          <p:cNvSpPr/>
          <p:nvPr/>
        </p:nvSpPr>
        <p:spPr>
          <a:xfrm>
            <a:off x="10080646" y="8304599"/>
            <a:ext cx="2125597" cy="650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4DB2000-6F9A-DB4F-EC8E-8BEEE9A17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9915" y="3115436"/>
            <a:ext cx="4644112" cy="1556316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FFFA69E-A797-F098-DDCD-DFFB5CA2A2E9}"/>
              </a:ext>
            </a:extLst>
          </p:cNvPr>
          <p:cNvCxnSpPr/>
          <p:nvPr/>
        </p:nvCxnSpPr>
        <p:spPr>
          <a:xfrm>
            <a:off x="12206243" y="4914900"/>
            <a:ext cx="871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8D683FA-3BE3-2416-69BF-7B7321871B6B}"/>
              </a:ext>
            </a:extLst>
          </p:cNvPr>
          <p:cNvCxnSpPr/>
          <p:nvPr/>
        </p:nvCxnSpPr>
        <p:spPr>
          <a:xfrm>
            <a:off x="12206243" y="8043100"/>
            <a:ext cx="871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46D9BD9-3327-ADA6-6C1B-6778D7280FDF}"/>
              </a:ext>
            </a:extLst>
          </p:cNvPr>
          <p:cNvCxnSpPr/>
          <p:nvPr/>
        </p:nvCxnSpPr>
        <p:spPr>
          <a:xfrm>
            <a:off x="13077826" y="4914900"/>
            <a:ext cx="0" cy="312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E8E1B73-EB22-0D0B-B95F-3080EB1D295C}"/>
              </a:ext>
            </a:extLst>
          </p:cNvPr>
          <p:cNvCxnSpPr/>
          <p:nvPr/>
        </p:nvCxnSpPr>
        <p:spPr>
          <a:xfrm>
            <a:off x="13077826" y="6479000"/>
            <a:ext cx="10953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C354D97-2C1D-7CD7-22EA-33273EB635AD}"/>
              </a:ext>
            </a:extLst>
          </p:cNvPr>
          <p:cNvCxnSpPr/>
          <p:nvPr/>
        </p:nvCxnSpPr>
        <p:spPr>
          <a:xfrm flipV="1">
            <a:off x="14173200" y="4914900"/>
            <a:ext cx="0" cy="1564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5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76009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C5A4-2E6C-2155-1CC4-73415E727635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1D7DB4-509F-FDF0-BB4B-555B6E8AF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2"/>
          <a:stretch/>
        </p:blipFill>
        <p:spPr>
          <a:xfrm>
            <a:off x="3032569" y="3192710"/>
            <a:ext cx="12220575" cy="5690897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E03CEE-949D-68DF-8E61-7ED5CFBF50BD}"/>
              </a:ext>
            </a:extLst>
          </p:cNvPr>
          <p:cNvCxnSpPr>
            <a:cxnSpLocks/>
          </p:cNvCxnSpPr>
          <p:nvPr/>
        </p:nvCxnSpPr>
        <p:spPr>
          <a:xfrm>
            <a:off x="2333195" y="3543300"/>
            <a:ext cx="118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A141D5-039F-7740-D93E-4A1A8E8AD96F}"/>
              </a:ext>
            </a:extLst>
          </p:cNvPr>
          <p:cNvSpPr txBox="1"/>
          <p:nvPr/>
        </p:nvSpPr>
        <p:spPr>
          <a:xfrm>
            <a:off x="609600" y="3192711"/>
            <a:ext cx="1723595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마우스 올리면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썸네일 재생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050BA3-6727-D1D5-0A53-304B38A81B4C}"/>
              </a:ext>
            </a:extLst>
          </p:cNvPr>
          <p:cNvCxnSpPr>
            <a:cxnSpLocks/>
          </p:cNvCxnSpPr>
          <p:nvPr/>
        </p:nvCxnSpPr>
        <p:spPr>
          <a:xfrm>
            <a:off x="2514600" y="5167086"/>
            <a:ext cx="7247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91AF51-71B0-E3C8-408A-4459BA8B296C}"/>
              </a:ext>
            </a:extLst>
          </p:cNvPr>
          <p:cNvCxnSpPr>
            <a:cxnSpLocks/>
          </p:cNvCxnSpPr>
          <p:nvPr/>
        </p:nvCxnSpPr>
        <p:spPr>
          <a:xfrm>
            <a:off x="2514600" y="5167086"/>
            <a:ext cx="1315761" cy="357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6BAB123-DD79-8585-C0C9-F692FF7791F5}"/>
              </a:ext>
            </a:extLst>
          </p:cNvPr>
          <p:cNvSpPr txBox="1"/>
          <p:nvPr/>
        </p:nvSpPr>
        <p:spPr>
          <a:xfrm>
            <a:off x="259912" y="4601932"/>
            <a:ext cx="2422969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프로필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채널 이름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채널 페이지 이동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C405588-1BB8-EEC1-C5A1-DEAA04C9886F}"/>
              </a:ext>
            </a:extLst>
          </p:cNvPr>
          <p:cNvCxnSpPr>
            <a:cxnSpLocks/>
          </p:cNvCxnSpPr>
          <p:nvPr/>
        </p:nvCxnSpPr>
        <p:spPr>
          <a:xfrm flipH="1">
            <a:off x="15011400" y="4154512"/>
            <a:ext cx="8382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CC62BC-7DC1-4922-1057-3D3513349992}"/>
              </a:ext>
            </a:extLst>
          </p:cNvPr>
          <p:cNvSpPr txBox="1"/>
          <p:nvPr/>
        </p:nvSpPr>
        <p:spPr>
          <a:xfrm>
            <a:off x="15718874" y="3476401"/>
            <a:ext cx="230921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썸네일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영상 제목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영상 조회수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시간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비디오 페이지 이동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828A609-A2DD-EDF4-35EB-7FC9ABFEADAB}"/>
              </a:ext>
            </a:extLst>
          </p:cNvPr>
          <p:cNvCxnSpPr>
            <a:cxnSpLocks/>
          </p:cNvCxnSpPr>
          <p:nvPr/>
        </p:nvCxnSpPr>
        <p:spPr>
          <a:xfrm flipH="1">
            <a:off x="15011400" y="4154511"/>
            <a:ext cx="827363" cy="111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FB722D4-7A57-787B-FEF9-57D4E3BE9419}"/>
              </a:ext>
            </a:extLst>
          </p:cNvPr>
          <p:cNvCxnSpPr>
            <a:cxnSpLocks/>
          </p:cNvCxnSpPr>
          <p:nvPr/>
        </p:nvCxnSpPr>
        <p:spPr>
          <a:xfrm flipH="1">
            <a:off x="14920637" y="4154510"/>
            <a:ext cx="918126" cy="15238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44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76009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C5A4-2E6C-2155-1CC4-73415E727635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9876AE-0B44-D3CA-BEB9-E7DA312F142B}"/>
              </a:ext>
            </a:extLst>
          </p:cNvPr>
          <p:cNvGrpSpPr/>
          <p:nvPr/>
        </p:nvGrpSpPr>
        <p:grpSpPr>
          <a:xfrm>
            <a:off x="5443926" y="3337625"/>
            <a:ext cx="12036661" cy="5396395"/>
            <a:chOff x="5443926" y="3337625"/>
            <a:chExt cx="12036661" cy="539639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6F47C49-31F0-150C-BA08-6BEAE5555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3926" y="3337625"/>
              <a:ext cx="12036661" cy="539639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FD3945-DC7C-ECA4-E6F8-C60480EEFEA1}"/>
                </a:ext>
              </a:extLst>
            </p:cNvPr>
            <p:cNvSpPr/>
            <p:nvPr/>
          </p:nvSpPr>
          <p:spPr>
            <a:xfrm>
              <a:off x="7734301" y="3848100"/>
              <a:ext cx="9725504" cy="5505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AB711DC-8A31-5E8D-EF85-94AE5857FD43}"/>
              </a:ext>
            </a:extLst>
          </p:cNvPr>
          <p:cNvGrpSpPr/>
          <p:nvPr/>
        </p:nvGrpSpPr>
        <p:grpSpPr>
          <a:xfrm>
            <a:off x="852248" y="3323339"/>
            <a:ext cx="12439650" cy="5627169"/>
            <a:chOff x="852248" y="3356597"/>
            <a:chExt cx="12439650" cy="559391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17C2AE3-B7D0-5320-1C1C-106DC5D7D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248" y="3356597"/>
              <a:ext cx="12439650" cy="559391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5E01B18-277D-FD6D-F9AB-B51B73FFFD02}"/>
                </a:ext>
              </a:extLst>
            </p:cNvPr>
            <p:cNvSpPr/>
            <p:nvPr/>
          </p:nvSpPr>
          <p:spPr>
            <a:xfrm>
              <a:off x="9385678" y="3887143"/>
              <a:ext cx="1129921" cy="5505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9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069E27-FBF3-87F3-447E-99B1BED28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826" b="65722"/>
          <a:stretch/>
        </p:blipFill>
        <p:spPr>
          <a:xfrm>
            <a:off x="10605963" y="2544768"/>
            <a:ext cx="3338637" cy="3192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B114F8-0478-D3D6-4796-943CFB9DB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6" y="3390900"/>
            <a:ext cx="7395581" cy="1114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B15273-91EC-94B2-EFD1-7F49B752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45" y="5614558"/>
            <a:ext cx="7395581" cy="115573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F7B8035-C55F-F619-AE41-376A5674CCF4}"/>
              </a:ext>
            </a:extLst>
          </p:cNvPr>
          <p:cNvCxnSpPr>
            <a:cxnSpLocks/>
          </p:cNvCxnSpPr>
          <p:nvPr/>
        </p:nvCxnSpPr>
        <p:spPr>
          <a:xfrm>
            <a:off x="7239000" y="4320721"/>
            <a:ext cx="0" cy="1406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5DAFB3-20AF-9E86-94DC-E3618A8E4BEF}"/>
              </a:ext>
            </a:extLst>
          </p:cNvPr>
          <p:cNvSpPr txBox="1"/>
          <p:nvPr/>
        </p:nvSpPr>
        <p:spPr>
          <a:xfrm>
            <a:off x="3037288" y="4569489"/>
            <a:ext cx="392667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구독 버튼 누르면 색상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글 변경 및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구독자 수 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+1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CBA3E79-FBD7-CC96-4B0D-B4CF81101FAD}"/>
              </a:ext>
            </a:extLst>
          </p:cNvPr>
          <p:cNvCxnSpPr>
            <a:cxnSpLocks/>
          </p:cNvCxnSpPr>
          <p:nvPr/>
        </p:nvCxnSpPr>
        <p:spPr>
          <a:xfrm>
            <a:off x="2819400" y="4320721"/>
            <a:ext cx="0" cy="1406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E08BE-E7B0-5445-A2DE-53CAE30AC571}"/>
              </a:ext>
            </a:extLst>
          </p:cNvPr>
          <p:cNvSpPr/>
          <p:nvPr/>
        </p:nvSpPr>
        <p:spPr>
          <a:xfrm>
            <a:off x="11430000" y="2605948"/>
            <a:ext cx="919864" cy="477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0C73657-9E41-84B4-C9CD-CE5500356253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9581173" y="2997835"/>
            <a:ext cx="1848827" cy="2440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52DCF4B-6234-9DA9-55AC-721B4A4D4B40}"/>
              </a:ext>
            </a:extLst>
          </p:cNvPr>
          <p:cNvSpPr txBox="1"/>
          <p:nvPr/>
        </p:nvSpPr>
        <p:spPr>
          <a:xfrm>
            <a:off x="8341946" y="5438075"/>
            <a:ext cx="2478454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플레이리스트가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생성되면서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비디오 페이지로 이동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A0B6873-9760-29EC-B5C8-1AFF1E906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45" y="7452160"/>
            <a:ext cx="7381067" cy="86593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D43D61-F2D8-1B60-55E9-25EEB453EC7A}"/>
              </a:ext>
            </a:extLst>
          </p:cNvPr>
          <p:cNvSpPr/>
          <p:nvPr/>
        </p:nvSpPr>
        <p:spPr>
          <a:xfrm>
            <a:off x="7486993" y="7317410"/>
            <a:ext cx="1066800" cy="10006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2170EA2-DFDD-DD09-FD43-B1EAD2166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27" r="65299" b="30875"/>
          <a:stretch/>
        </p:blipFill>
        <p:spPr>
          <a:xfrm>
            <a:off x="12409519" y="2544768"/>
            <a:ext cx="3338637" cy="3192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06DD95C-2F5C-7949-649E-27EC83E078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203" r="68018"/>
          <a:stretch/>
        </p:blipFill>
        <p:spPr>
          <a:xfrm>
            <a:off x="14630400" y="2544767"/>
            <a:ext cx="3338637" cy="3192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DC9A44-31BF-F392-C240-3CA90653197F}"/>
              </a:ext>
            </a:extLst>
          </p:cNvPr>
          <p:cNvSpPr/>
          <p:nvPr/>
        </p:nvSpPr>
        <p:spPr>
          <a:xfrm>
            <a:off x="13618905" y="2605948"/>
            <a:ext cx="919864" cy="477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57A6F2D-BF8A-2D57-FE01-4F19DDDA7E38}"/>
              </a:ext>
            </a:extLst>
          </p:cNvPr>
          <p:cNvSpPr/>
          <p:nvPr/>
        </p:nvSpPr>
        <p:spPr>
          <a:xfrm>
            <a:off x="15938732" y="2705806"/>
            <a:ext cx="919864" cy="477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B643B88-F0A8-3FB8-8593-D702D406E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4653" y="6499636"/>
            <a:ext cx="6984384" cy="2212027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989A73-0CE4-D0E4-92C1-1735818762C5}"/>
              </a:ext>
            </a:extLst>
          </p:cNvPr>
          <p:cNvSpPr/>
          <p:nvPr/>
        </p:nvSpPr>
        <p:spPr>
          <a:xfrm>
            <a:off x="11811000" y="7429500"/>
            <a:ext cx="741098" cy="4071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6FC012-4C8E-1826-6E7C-054317BA0FDC}"/>
              </a:ext>
            </a:extLst>
          </p:cNvPr>
          <p:cNvSpPr/>
          <p:nvPr/>
        </p:nvSpPr>
        <p:spPr>
          <a:xfrm>
            <a:off x="14259850" y="6509451"/>
            <a:ext cx="903949" cy="4071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FDDB280-962F-DF15-9417-C0FDD5C4F433}"/>
              </a:ext>
            </a:extLst>
          </p:cNvPr>
          <p:cNvCxnSpPr>
            <a:cxnSpLocks/>
          </p:cNvCxnSpPr>
          <p:nvPr/>
        </p:nvCxnSpPr>
        <p:spPr>
          <a:xfrm>
            <a:off x="9656738" y="7045404"/>
            <a:ext cx="2066981" cy="5602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16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4E6A32-483D-B11F-7063-B3CF3D04E2CC}"/>
              </a:ext>
            </a:extLst>
          </p:cNvPr>
          <p:cNvGrpSpPr/>
          <p:nvPr/>
        </p:nvGrpSpPr>
        <p:grpSpPr>
          <a:xfrm>
            <a:off x="4126706" y="3075267"/>
            <a:ext cx="10160110" cy="5811556"/>
            <a:chOff x="4126706" y="3075267"/>
            <a:chExt cx="10160110" cy="58115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4B8CBD-387E-ACAC-7E12-BE7493BC7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6706" y="3222020"/>
              <a:ext cx="10034588" cy="56648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FB209D-28B3-26B0-85CF-DE78D95139A3}"/>
                </a:ext>
              </a:extLst>
            </p:cNvPr>
            <p:cNvSpPr/>
            <p:nvPr/>
          </p:nvSpPr>
          <p:spPr>
            <a:xfrm>
              <a:off x="10896600" y="3075267"/>
              <a:ext cx="3390216" cy="42208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59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C2FB50-A66B-D97A-2144-470C5DCB8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35" t="20989"/>
          <a:stretch/>
        </p:blipFill>
        <p:spPr>
          <a:xfrm>
            <a:off x="4590980" y="3246205"/>
            <a:ext cx="9106039" cy="572703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E08BE-E7B0-5445-A2DE-53CAE30AC571}"/>
              </a:ext>
            </a:extLst>
          </p:cNvPr>
          <p:cNvSpPr/>
          <p:nvPr/>
        </p:nvSpPr>
        <p:spPr>
          <a:xfrm>
            <a:off x="5791200" y="3864006"/>
            <a:ext cx="1066800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70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428153-8BA3-C62D-6E18-38BBE80AB0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1"/>
          <a:stretch/>
        </p:blipFill>
        <p:spPr>
          <a:xfrm>
            <a:off x="1790700" y="3916477"/>
            <a:ext cx="5753100" cy="458584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E08BE-E7B0-5445-A2DE-53CAE30AC571}"/>
              </a:ext>
            </a:extLst>
          </p:cNvPr>
          <p:cNvSpPr/>
          <p:nvPr/>
        </p:nvSpPr>
        <p:spPr>
          <a:xfrm>
            <a:off x="5612990" y="3789901"/>
            <a:ext cx="1930809" cy="901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3B4AAC-A280-7F2F-F0E6-42868D161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2591620"/>
            <a:ext cx="5549346" cy="636365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EB932B-52BB-B74E-9E80-F040AB965E46}"/>
              </a:ext>
            </a:extLst>
          </p:cNvPr>
          <p:cNvSpPr/>
          <p:nvPr/>
        </p:nvSpPr>
        <p:spPr>
          <a:xfrm>
            <a:off x="12566241" y="2493768"/>
            <a:ext cx="921160" cy="5521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42BB35-F40F-8C97-34AF-DCF8EB54165F}"/>
              </a:ext>
            </a:extLst>
          </p:cNvPr>
          <p:cNvSpPr/>
          <p:nvPr/>
        </p:nvSpPr>
        <p:spPr>
          <a:xfrm>
            <a:off x="12604341" y="4010024"/>
            <a:ext cx="540159" cy="2048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7EDBDF-5454-5B0B-9299-E8DE09FF729B}"/>
              </a:ext>
            </a:extLst>
          </p:cNvPr>
          <p:cNvSpPr/>
          <p:nvPr/>
        </p:nvSpPr>
        <p:spPr>
          <a:xfrm>
            <a:off x="12589763" y="8228878"/>
            <a:ext cx="592838" cy="2048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169684-728A-F958-90C4-A49A0A81F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550" y="5542240"/>
            <a:ext cx="1962150" cy="325755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78E6F2-BEDF-9200-4CF7-B77898D2B293}"/>
              </a:ext>
            </a:extLst>
          </p:cNvPr>
          <p:cNvCxnSpPr>
            <a:cxnSpLocks/>
          </p:cNvCxnSpPr>
          <p:nvPr/>
        </p:nvCxnSpPr>
        <p:spPr>
          <a:xfrm flipH="1" flipV="1">
            <a:off x="10553700" y="8540628"/>
            <a:ext cx="2012541" cy="105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3304648-984C-1518-18AF-94DA1A7EEB7B}"/>
              </a:ext>
            </a:extLst>
          </p:cNvPr>
          <p:cNvCxnSpPr>
            <a:cxnSpLocks/>
          </p:cNvCxnSpPr>
          <p:nvPr/>
        </p:nvCxnSpPr>
        <p:spPr>
          <a:xfrm flipH="1" flipV="1">
            <a:off x="10553700" y="5947962"/>
            <a:ext cx="2007034" cy="1093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832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ADCD6-3BAE-9F5B-3724-05E6F2667871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2BC0C6E-5AFD-C759-2694-8D5A33ED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088" y="3940894"/>
            <a:ext cx="7932876" cy="1522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42256F-8E0D-E50F-A532-4AD722739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089" y="5803728"/>
            <a:ext cx="7932876" cy="208297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36D739-50AA-951A-B679-D73EF1D94EF2}"/>
              </a:ext>
            </a:extLst>
          </p:cNvPr>
          <p:cNvSpPr/>
          <p:nvPr/>
        </p:nvSpPr>
        <p:spPr>
          <a:xfrm>
            <a:off x="1981200" y="3794141"/>
            <a:ext cx="2209800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C9BFC0-6A23-AE2A-C9D4-30C16DA8C46A}"/>
              </a:ext>
            </a:extLst>
          </p:cNvPr>
          <p:cNvSpPr/>
          <p:nvPr/>
        </p:nvSpPr>
        <p:spPr>
          <a:xfrm>
            <a:off x="1981200" y="5675100"/>
            <a:ext cx="2209800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83BAAB-2E91-3F97-2542-4AE0401F50D3}"/>
              </a:ext>
            </a:extLst>
          </p:cNvPr>
          <p:cNvSpPr/>
          <p:nvPr/>
        </p:nvSpPr>
        <p:spPr>
          <a:xfrm>
            <a:off x="1489088" y="5140384"/>
            <a:ext cx="717083" cy="1946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114CEE-68D2-2103-2E87-8FFB694891C5}"/>
              </a:ext>
            </a:extLst>
          </p:cNvPr>
          <p:cNvSpPr/>
          <p:nvPr/>
        </p:nvSpPr>
        <p:spPr>
          <a:xfrm>
            <a:off x="1524000" y="7537933"/>
            <a:ext cx="682170" cy="2458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B5F1CC3-479F-0981-C2F3-92EA3699A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5048" y="3147606"/>
            <a:ext cx="4152900" cy="5238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E10813A-6C29-6BA8-FBB5-5B57FA995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5047" y="3851884"/>
            <a:ext cx="4134757" cy="5143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4131429-D2C9-E562-C537-3C637D5E0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8383" y="4754593"/>
            <a:ext cx="4552507" cy="133850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1A61B34-A636-0682-D948-8032F6A1C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7887" y="3530541"/>
            <a:ext cx="3338513" cy="112652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CF04346-B930-45CB-B725-08F7A2C211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67365" y="6684149"/>
            <a:ext cx="1514475" cy="14192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8578DFD-29F8-A4A3-886E-51519969A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05840" y="7038975"/>
            <a:ext cx="1895475" cy="1076325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38116F-C78C-0FB2-4FAD-0331C7DFE89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4300890" y="5411388"/>
            <a:ext cx="1320110" cy="124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05EC595-576D-DEB7-9BE3-A04775F2A6D6}"/>
              </a:ext>
            </a:extLst>
          </p:cNvPr>
          <p:cNvCxnSpPr/>
          <p:nvPr/>
        </p:nvCxnSpPr>
        <p:spPr>
          <a:xfrm flipV="1">
            <a:off x="15621000" y="4450379"/>
            <a:ext cx="0" cy="9734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20C442F-FF96-AA35-4C3A-642DC3BA20EB}"/>
              </a:ext>
            </a:extLst>
          </p:cNvPr>
          <p:cNvCxnSpPr>
            <a:cxnSpLocks/>
          </p:cNvCxnSpPr>
          <p:nvPr/>
        </p:nvCxnSpPr>
        <p:spPr>
          <a:xfrm>
            <a:off x="14262790" y="7538880"/>
            <a:ext cx="9010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741B67C-5429-70AE-D0F3-B5341674EA93}"/>
              </a:ext>
            </a:extLst>
          </p:cNvPr>
          <p:cNvCxnSpPr>
            <a:cxnSpLocks/>
          </p:cNvCxnSpPr>
          <p:nvPr/>
        </p:nvCxnSpPr>
        <p:spPr>
          <a:xfrm flipV="1">
            <a:off x="16535400" y="4450379"/>
            <a:ext cx="0" cy="13470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891F721-58B0-AB3F-1965-324B4234735F}"/>
              </a:ext>
            </a:extLst>
          </p:cNvPr>
          <p:cNvCxnSpPr>
            <a:cxnSpLocks/>
          </p:cNvCxnSpPr>
          <p:nvPr/>
        </p:nvCxnSpPr>
        <p:spPr>
          <a:xfrm flipV="1">
            <a:off x="15163800" y="5804556"/>
            <a:ext cx="0" cy="17343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BF80FDA-9EAA-0618-0BCE-7FA718152A2B}"/>
              </a:ext>
            </a:extLst>
          </p:cNvPr>
          <p:cNvCxnSpPr>
            <a:cxnSpLocks/>
          </p:cNvCxnSpPr>
          <p:nvPr/>
        </p:nvCxnSpPr>
        <p:spPr>
          <a:xfrm>
            <a:off x="15169238" y="5797432"/>
            <a:ext cx="13661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2E99DC1-8A37-0091-6AF3-749031E98E4B}"/>
              </a:ext>
            </a:extLst>
          </p:cNvPr>
          <p:cNvCxnSpPr>
            <a:cxnSpLocks/>
          </p:cNvCxnSpPr>
          <p:nvPr/>
        </p:nvCxnSpPr>
        <p:spPr>
          <a:xfrm flipV="1">
            <a:off x="17221200" y="4450378"/>
            <a:ext cx="0" cy="2502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8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ADCD6-3BAE-9F5B-3724-05E6F2667871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100B70-40F0-FF47-41E7-48D3571DB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9" y="3169984"/>
            <a:ext cx="8693925" cy="57202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9BDC8B-FE50-631E-4AB1-ECC932A40E10}"/>
              </a:ext>
            </a:extLst>
          </p:cNvPr>
          <p:cNvSpPr/>
          <p:nvPr/>
        </p:nvSpPr>
        <p:spPr>
          <a:xfrm>
            <a:off x="9360278" y="3530883"/>
            <a:ext cx="2374522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8BE9BD-4F35-9D8C-5E44-13B5F6C4DB32}"/>
              </a:ext>
            </a:extLst>
          </p:cNvPr>
          <p:cNvSpPr/>
          <p:nvPr/>
        </p:nvSpPr>
        <p:spPr>
          <a:xfrm>
            <a:off x="9385678" y="7980420"/>
            <a:ext cx="4863722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F06967-165D-BAA5-388F-5B3E8F71E06D}"/>
              </a:ext>
            </a:extLst>
          </p:cNvPr>
          <p:cNvSpPr/>
          <p:nvPr/>
        </p:nvSpPr>
        <p:spPr>
          <a:xfrm>
            <a:off x="9461878" y="4991100"/>
            <a:ext cx="825122" cy="3472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F7AEB9-2928-F3DF-7F39-BEE2238F9111}"/>
              </a:ext>
            </a:extLst>
          </p:cNvPr>
          <p:cNvSpPr/>
          <p:nvPr/>
        </p:nvSpPr>
        <p:spPr>
          <a:xfrm>
            <a:off x="9461878" y="6149913"/>
            <a:ext cx="825122" cy="3472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A48BF9-8197-4C86-16A6-16EC9E3D0E87}"/>
              </a:ext>
            </a:extLst>
          </p:cNvPr>
          <p:cNvSpPr/>
          <p:nvPr/>
        </p:nvSpPr>
        <p:spPr>
          <a:xfrm>
            <a:off x="8687178" y="3113588"/>
            <a:ext cx="456822" cy="4172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869232-0B4D-5345-E818-33775D881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5" y="3369311"/>
            <a:ext cx="2923805" cy="5531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A785774-5B03-C319-ADB1-C10E615EA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764" y="3369311"/>
            <a:ext cx="2980384" cy="553264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5C1F80-9687-C6A3-8ABD-5A36AD137DBF}"/>
              </a:ext>
            </a:extLst>
          </p:cNvPr>
          <p:cNvSpPr/>
          <p:nvPr/>
        </p:nvSpPr>
        <p:spPr>
          <a:xfrm>
            <a:off x="2199902" y="3721100"/>
            <a:ext cx="1463652" cy="5923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AD5E35-3E89-CB6A-793C-F7D636DC602C}"/>
              </a:ext>
            </a:extLst>
          </p:cNvPr>
          <p:cNvSpPr/>
          <p:nvPr/>
        </p:nvSpPr>
        <p:spPr>
          <a:xfrm>
            <a:off x="5515084" y="4076700"/>
            <a:ext cx="1463652" cy="5923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892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AI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77334-EA7C-58A2-FF65-FBD5BD511C6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85C024E4-5D11-2E5A-F150-989658E83CCA}"/>
              </a:ext>
            </a:extLst>
          </p:cNvPr>
          <p:cNvSpPr txBox="1"/>
          <p:nvPr/>
        </p:nvSpPr>
        <p:spPr>
          <a:xfrm>
            <a:off x="1301368" y="3467100"/>
            <a:ext cx="9442832" cy="26276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API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호출 최소화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단어쌍</a:t>
            </a:r>
            <a:r>
              <a:rPr lang="ko-KR" altLang="en-US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유사도 값 저장해서 호출 전 확인하고 재활용</a:t>
            </a:r>
            <a:endParaRPr lang="en-US" altLang="ko-KR" sz="30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동일한 단어는 </a:t>
            </a:r>
            <a:r>
              <a:rPr lang="en-US" altLang="ko-KR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API</a:t>
            </a:r>
            <a:r>
              <a:rPr lang="ko-KR" altLang="en-US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를 호출하지 않고 </a:t>
            </a:r>
            <a:r>
              <a:rPr lang="en-US" altLang="ko-KR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1</a:t>
            </a:r>
            <a:r>
              <a:rPr lang="ko-KR" altLang="en-US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값 주기</a:t>
            </a:r>
            <a:endParaRPr lang="en-US" altLang="ko-KR" sz="3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상위 </a:t>
            </a:r>
            <a:r>
              <a:rPr lang="en-US" altLang="ko-KR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2</a:t>
            </a:r>
            <a:r>
              <a:rPr lang="ko-KR" altLang="en-US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개 태그만 비교</a:t>
            </a:r>
            <a:endParaRPr lang="en-US" altLang="ko-KR" sz="30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C2FB2E6-6FCE-410D-DB2B-7A7A5F7FFDE3}"/>
              </a:ext>
            </a:extLst>
          </p:cNvPr>
          <p:cNvSpPr txBox="1"/>
          <p:nvPr/>
        </p:nvSpPr>
        <p:spPr>
          <a:xfrm>
            <a:off x="1301368" y="6464726"/>
            <a:ext cx="10014862" cy="15119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유사도 계산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 </a:t>
            </a:r>
            <a:r>
              <a:rPr lang="ko-KR" altLang="en-US" sz="35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유사도 평균 선정</a:t>
            </a:r>
            <a:r>
              <a:rPr lang="en-US" altLang="ko-KR" sz="35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(average similarity)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합계를 태그 수 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×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검색어 수로 나눠서 평균화</a:t>
            </a:r>
            <a:endParaRPr lang="en-US" altLang="ko-KR" sz="30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1AF895-AC7F-483C-1F12-FCDEBA86B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3419317"/>
            <a:ext cx="6705600" cy="49978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57EAFC-AFBC-F6E0-6D61-0CA9CF7380E0}"/>
              </a:ext>
            </a:extLst>
          </p:cNvPr>
          <p:cNvSpPr/>
          <p:nvPr/>
        </p:nvSpPr>
        <p:spPr>
          <a:xfrm>
            <a:off x="11468818" y="7012054"/>
            <a:ext cx="875581" cy="14051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52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6868200" y="4880017"/>
            <a:ext cx="4333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사전 준비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1427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AI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77334-EA7C-58A2-FF65-FBD5BD511C6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929EB2-239C-B443-671B-6A5DD73A3468}"/>
              </a:ext>
            </a:extLst>
          </p:cNvPr>
          <p:cNvGrpSpPr/>
          <p:nvPr/>
        </p:nvGrpSpPr>
        <p:grpSpPr>
          <a:xfrm>
            <a:off x="6158392" y="3353144"/>
            <a:ext cx="11301413" cy="5597364"/>
            <a:chOff x="6158392" y="3353144"/>
            <a:chExt cx="11301413" cy="559736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54E4570-802D-6858-27BF-735F88A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8392" y="3353144"/>
              <a:ext cx="11301413" cy="559736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332DE63-3A1A-A7C1-438C-57CA8098969E}"/>
                </a:ext>
              </a:extLst>
            </p:cNvPr>
            <p:cNvSpPr/>
            <p:nvPr/>
          </p:nvSpPr>
          <p:spPr>
            <a:xfrm>
              <a:off x="11972926" y="4099497"/>
              <a:ext cx="2209800" cy="6755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F47C1C0-DA95-3707-DE03-630EAC50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16" y="6467394"/>
            <a:ext cx="8074105" cy="24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03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AI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77334-EA7C-58A2-FF65-FBD5BD511C6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16F527C-3BA9-E6F7-26EB-A09E65A9D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10" y="3174680"/>
            <a:ext cx="3052782" cy="576312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70139-7C16-915D-7CEB-93957005D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254" y="3192711"/>
            <a:ext cx="3060477" cy="57484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8051B81-5301-3112-59D7-0DE3DDEE7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760" y="3174500"/>
            <a:ext cx="3060477" cy="577600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7B4F82-D44C-3BA1-B12C-987D29DFD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160" y="5469122"/>
            <a:ext cx="9134475" cy="3467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32D9DD-A4A6-09CD-0C42-EEAD72128286}"/>
              </a:ext>
            </a:extLst>
          </p:cNvPr>
          <p:cNvSpPr/>
          <p:nvPr/>
        </p:nvSpPr>
        <p:spPr>
          <a:xfrm>
            <a:off x="4343400" y="3092993"/>
            <a:ext cx="884965" cy="4974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154630-7EF8-0B0B-18B8-778B90D28A6F}"/>
              </a:ext>
            </a:extLst>
          </p:cNvPr>
          <p:cNvSpPr/>
          <p:nvPr/>
        </p:nvSpPr>
        <p:spPr>
          <a:xfrm>
            <a:off x="8279691" y="3092993"/>
            <a:ext cx="1058714" cy="4974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262B35F-0CD9-92FC-1974-19001120A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9953" y="6791008"/>
            <a:ext cx="72485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10953755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팀원별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 주요 개발 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AutoShape 2" descr="이미지">
            <a:extLst>
              <a:ext uri="{FF2B5EF4-FFF2-40B4-BE49-F238E27FC236}">
                <a16:creationId xmlns:a16="http://schemas.microsoft.com/office/drawing/2014/main" id="{7C43B57F-3E16-2FE9-6158-30AAC4C2E7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DA4E021-D3EA-46B2-3CE6-2B319ED989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FC098F-95C0-155C-BB86-B54679345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" t="16994" r="2084" b="5557"/>
          <a:stretch/>
        </p:blipFill>
        <p:spPr>
          <a:xfrm>
            <a:off x="825908" y="3387219"/>
            <a:ext cx="16633895" cy="61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5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04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프로젝트 결론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53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04.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결론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785F170-29EB-F103-0AB4-0602E9E15061}"/>
              </a:ext>
            </a:extLst>
          </p:cNvPr>
          <p:cNvSpPr txBox="1"/>
          <p:nvPr/>
        </p:nvSpPr>
        <p:spPr>
          <a:xfrm>
            <a:off x="857246" y="2316127"/>
            <a:ext cx="16973554" cy="5815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확장성</a:t>
            </a: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GitHub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이슈 관리 기능 활용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API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로드 시간 최적화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검색어 </a:t>
            </a:r>
            <a:r>
              <a:rPr 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AI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영상 추천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형태소 분석 기반 검색 보완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조사 생략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띄어쓰기 없을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경우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(ex.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귀여운 강아지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)</a:t>
            </a: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단어 조합 간 의미 차이를 반영한 추천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(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단체 여행 ↔ 개인 여행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)</a:t>
            </a: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DB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사용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496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04.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결론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785F170-29EB-F103-0AB4-0602E9E15061}"/>
              </a:ext>
            </a:extLst>
          </p:cNvPr>
          <p:cNvSpPr txBox="1"/>
          <p:nvPr/>
        </p:nvSpPr>
        <p:spPr>
          <a:xfrm>
            <a:off x="857245" y="2454414"/>
            <a:ext cx="1663389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장애물 및 극복방법</a:t>
            </a:r>
            <a:endParaRPr lang="en-US" altLang="ko-KR" sz="4000" dirty="0">
              <a:latin typeface="Cre고딕 B" panose="02020603020101020101" pitchFamily="18" charset="-127"/>
              <a:ea typeface="Cre고딕 B" panose="02020603020101020101" pitchFamily="18" charset="-127"/>
              <a:cs typeface="Noto Sans CJK KR Bold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05EC8-7261-1661-2418-C0075B656934}"/>
              </a:ext>
            </a:extLst>
          </p:cNvPr>
          <p:cNvSpPr txBox="1"/>
          <p:nvPr/>
        </p:nvSpPr>
        <p:spPr>
          <a:xfrm>
            <a:off x="825909" y="3314700"/>
            <a:ext cx="1663389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프로젝트 중 가장 복잡했던 문제 중 하나는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많은 양의 코드를 수정해야 할 때였습니다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안전하게 작업하기 위해 기존 프로젝트의 복제본을 만들어 별도로 수정했지만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원본 프로젝트로 코드를 옮기는 과정에서 실수로 예전 코드가 새 코드를 덮어쓰는 일이 발생했습니다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  <a:p>
            <a:endParaRPr lang="en-US" altLang="ko-KR" sz="2300" dirty="0">
              <a:latin typeface="Cre고딕 M" panose="02020603020101020101" pitchFamily="18" charset="-127"/>
              <a:ea typeface="Cre고딕 M" panose="02020603020101020101" pitchFamily="18" charset="-127"/>
              <a:cs typeface="Noto Sans CJK KR Bold" pitchFamily="34" charset="0"/>
            </a:endParaRPr>
          </a:p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처음에는 실수 직전의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해시를 찾아 해당 시점을 기준으로 새로운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브랜치를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생성하고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이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브랜치를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다시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develop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브랜치에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병합하는 방식으로 문제를 해결하려 했습니다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하지만 예상과 달리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Git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은 병합할 변경사항이 없다고 판단했고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충돌도 발생하지 않았습니다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  <a:p>
            <a:endParaRPr lang="en-US" altLang="ko-KR" sz="2300" dirty="0">
              <a:latin typeface="Cre고딕 M" panose="02020603020101020101" pitchFamily="18" charset="-127"/>
              <a:ea typeface="Cre고딕 M" panose="02020603020101020101" pitchFamily="18" charset="-127"/>
              <a:cs typeface="Noto Sans CJK KR Bold" pitchFamily="34" charset="0"/>
            </a:endParaRPr>
          </a:p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원인을 분석한 결과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Git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은 각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커밋을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‘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이전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‘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과 연결해서 기억한다는 사실을 알았습니다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과거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커밋을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기점으로 분기한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브랜치가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develop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입장에선 해당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이후에 계속 발전해 왔다는 것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즉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후속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커밋들을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포함하고 있으므로 변경사항이 없다는 것이었습니다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  <a:p>
            <a:endParaRPr lang="en-US" altLang="ko-KR" sz="2300" dirty="0">
              <a:latin typeface="Cre고딕 M" panose="02020603020101020101" pitchFamily="18" charset="-127"/>
              <a:ea typeface="Cre고딕 M" panose="02020603020101020101" pitchFamily="18" charset="-127"/>
              <a:cs typeface="Noto Sans CJK KR Bold" pitchFamily="34" charset="0"/>
            </a:endParaRPr>
          </a:p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결국 해당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커밋을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기준으로 다시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브랜치를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생성한 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최신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develop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브랜치의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코드와 비교하며 하나씩 수작업으로 병합하고 오류를 수정해 문제를 해결할 수 있었습니다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  <a:p>
            <a:endParaRPr lang="en-US" altLang="ko-KR" sz="2300" dirty="0">
              <a:latin typeface="Cre고딕 M" panose="02020603020101020101" pitchFamily="18" charset="-127"/>
              <a:ea typeface="Cre고딕 M" panose="02020603020101020101" pitchFamily="18" charset="-127"/>
              <a:cs typeface="Noto Sans CJK KR Bold" pitchFamily="34" charset="0"/>
            </a:endParaRPr>
          </a:p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이 경험을 통해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Git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의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구조와 병합 로직에 대해 더 깊이 이해하게 되었고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특히 협업 시에는 코드 반영 순서와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히스토리를 신중하게 관리해야 한다는 점을 배웠습니다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6028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05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개발 소감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790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05.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역할 및 소감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C64A2931-0B12-BE0C-5044-A3DB7F95633A}"/>
              </a:ext>
            </a:extLst>
          </p:cNvPr>
          <p:cNvSpPr txBox="1"/>
          <p:nvPr/>
        </p:nvSpPr>
        <p:spPr>
          <a:xfrm>
            <a:off x="857246" y="2476500"/>
            <a:ext cx="1323975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팀원별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개인 소감 및 인상깊은 기능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FBFC90-9812-99E6-17EE-8C7B65AFF18A}"/>
              </a:ext>
            </a:extLst>
          </p:cNvPr>
          <p:cNvSpPr/>
          <p:nvPr/>
        </p:nvSpPr>
        <p:spPr>
          <a:xfrm>
            <a:off x="167639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F132F-6202-DA16-9EE6-090870F6BBC3}"/>
              </a:ext>
            </a:extLst>
          </p:cNvPr>
          <p:cNvSpPr txBox="1"/>
          <p:nvPr/>
        </p:nvSpPr>
        <p:spPr>
          <a:xfrm>
            <a:off x="251460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김성연</a:t>
            </a:r>
            <a:endParaRPr lang="ko-KR" altLang="en-US" sz="3500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12D6A4-3587-1BED-4BAA-15799EF2BD8A}"/>
              </a:ext>
            </a:extLst>
          </p:cNvPr>
          <p:cNvSpPr/>
          <p:nvPr/>
        </p:nvSpPr>
        <p:spPr>
          <a:xfrm>
            <a:off x="938567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89AC39-A843-0BB6-E619-2145912CF25D}"/>
              </a:ext>
            </a:extLst>
          </p:cNvPr>
          <p:cNvSpPr txBox="1"/>
          <p:nvPr/>
        </p:nvSpPr>
        <p:spPr>
          <a:xfrm>
            <a:off x="1022388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Cre고딕 B" panose="02020603020101020101" pitchFamily="18" charset="-127"/>
                <a:ea typeface="Cre고딕 B" panose="02020603020101020101" pitchFamily="18" charset="-127"/>
              </a:rPr>
              <a:t>이재원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BFACD1-9DF8-B2D2-15B4-FCDFF8C72CE0}"/>
              </a:ext>
            </a:extLst>
          </p:cNvPr>
          <p:cNvSpPr txBox="1"/>
          <p:nvPr/>
        </p:nvSpPr>
        <p:spPr>
          <a:xfrm>
            <a:off x="1891917" y="4271560"/>
            <a:ext cx="6794884" cy="41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처음 부트캠프 교육을 받기 시작했을 때는 개발자의 일이 어떤 것인지 </a:t>
            </a:r>
            <a:r>
              <a:rPr lang="ko-KR" altLang="en-US" sz="2000" dirty="0" err="1"/>
              <a:t>막연했었는데</a:t>
            </a:r>
            <a:r>
              <a:rPr lang="en-US" altLang="ko-KR" sz="2000" dirty="0"/>
              <a:t>, </a:t>
            </a:r>
            <a:r>
              <a:rPr lang="ko-KR" altLang="en-US" sz="2000" dirty="0"/>
              <a:t>프로젝트를 진행하면서 구체적인 개념을 잡을 수 있었습니다</a:t>
            </a:r>
            <a:r>
              <a:rPr lang="en-US" altLang="ko-KR" sz="2000" dirty="0"/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무엇보다 인상깊었던 순간은 다름아닌 처음 </a:t>
            </a:r>
            <a:r>
              <a:rPr lang="en-US" altLang="ko-KR" sz="2000" dirty="0"/>
              <a:t>html</a:t>
            </a:r>
            <a:r>
              <a:rPr lang="ko-KR" altLang="en-US" sz="2000" dirty="0"/>
              <a:t>구조를 만들 때였습니다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단순히 이론을 듣기만 할 때와 실제 적용이 다르다는 것을 가장 많이 실감한 순간이었습니다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나중에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나 </a:t>
            </a:r>
            <a:r>
              <a:rPr lang="en-US" altLang="ko-KR" sz="2000" dirty="0" err="1"/>
              <a:t>js</a:t>
            </a:r>
            <a:r>
              <a:rPr lang="ko-KR" altLang="en-US" sz="2000" dirty="0"/>
              <a:t>를 적용할 때도 이때만큼 신선하고 충격을 받지 않았던 것 같습니다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E5027-5961-C1B7-986C-605998524252}"/>
              </a:ext>
            </a:extLst>
          </p:cNvPr>
          <p:cNvSpPr txBox="1"/>
          <p:nvPr/>
        </p:nvSpPr>
        <p:spPr>
          <a:xfrm>
            <a:off x="9637485" y="4449061"/>
            <a:ext cx="6794884" cy="373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프론트 프로젝트 진행해보고 프론트 관련 언어들을 배워보면서 </a:t>
            </a:r>
            <a:r>
              <a:rPr lang="ko-KR" altLang="en-US" sz="2000" dirty="0" err="1"/>
              <a:t>백엔드</a:t>
            </a:r>
            <a:r>
              <a:rPr lang="ko-KR" altLang="en-US" sz="2000" dirty="0"/>
              <a:t> 개발자로서 프로젝트 할 때 어떤 식으로 상호작용하면서 프로젝트들을 진행해야 할지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감을 잡을 수 있는 시간이었습니다</a:t>
            </a:r>
            <a:r>
              <a:rPr lang="en-US" altLang="ko-KR" sz="2000" dirty="0"/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인상깊은 건 </a:t>
            </a:r>
            <a:r>
              <a:rPr lang="en-US" altLang="ko-KR" sz="2000" dirty="0"/>
              <a:t>JS</a:t>
            </a:r>
            <a:r>
              <a:rPr lang="ko-KR" altLang="en-US" sz="2000" dirty="0"/>
              <a:t>를 처음 써봤는데 </a:t>
            </a:r>
            <a:r>
              <a:rPr lang="en-US" altLang="ko-KR" sz="2000" dirty="0"/>
              <a:t>HTML</a:t>
            </a:r>
            <a:r>
              <a:rPr lang="ko-KR" altLang="en-US" sz="2000" dirty="0"/>
              <a:t>과 </a:t>
            </a:r>
            <a:r>
              <a:rPr lang="en-US" altLang="ko-KR" sz="2000" dirty="0"/>
              <a:t>CSS</a:t>
            </a:r>
            <a:r>
              <a:rPr lang="ko-KR" altLang="en-US" sz="2000" dirty="0"/>
              <a:t>를 활용하면서 여러가지 기능들을 추가하고 동적인 기능들을 추가할 수 있는 것들이 인상깊었습니다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19183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05.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역할 및 소감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C64A2931-0B12-BE0C-5044-A3DB7F95633A}"/>
              </a:ext>
            </a:extLst>
          </p:cNvPr>
          <p:cNvSpPr txBox="1"/>
          <p:nvPr/>
        </p:nvSpPr>
        <p:spPr>
          <a:xfrm>
            <a:off x="857246" y="2476500"/>
            <a:ext cx="1323975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팀원별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개인 소감 및 인상깊은 기능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FBFC90-9812-99E6-17EE-8C7B65AFF18A}"/>
              </a:ext>
            </a:extLst>
          </p:cNvPr>
          <p:cNvSpPr/>
          <p:nvPr/>
        </p:nvSpPr>
        <p:spPr>
          <a:xfrm>
            <a:off x="167639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F132F-6202-DA16-9EE6-090870F6BBC3}"/>
              </a:ext>
            </a:extLst>
          </p:cNvPr>
          <p:cNvSpPr txBox="1"/>
          <p:nvPr/>
        </p:nvSpPr>
        <p:spPr>
          <a:xfrm>
            <a:off x="251460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김영롱</a:t>
            </a:r>
            <a:endParaRPr lang="ko-KR" altLang="en-US" sz="3500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12D6A4-3587-1BED-4BAA-15799EF2BD8A}"/>
              </a:ext>
            </a:extLst>
          </p:cNvPr>
          <p:cNvSpPr/>
          <p:nvPr/>
        </p:nvSpPr>
        <p:spPr>
          <a:xfrm>
            <a:off x="938567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89AC39-A843-0BB6-E619-2145912CF25D}"/>
              </a:ext>
            </a:extLst>
          </p:cNvPr>
          <p:cNvSpPr txBox="1"/>
          <p:nvPr/>
        </p:nvSpPr>
        <p:spPr>
          <a:xfrm>
            <a:off x="1022388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Cre고딕 B" panose="02020603020101020101" pitchFamily="18" charset="-127"/>
                <a:ea typeface="Cre고딕 B" panose="02020603020101020101" pitchFamily="18" charset="-127"/>
              </a:rPr>
              <a:t>윤현진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BFACD1-9DF8-B2D2-15B4-FCDFF8C72CE0}"/>
              </a:ext>
            </a:extLst>
          </p:cNvPr>
          <p:cNvSpPr txBox="1"/>
          <p:nvPr/>
        </p:nvSpPr>
        <p:spPr>
          <a:xfrm>
            <a:off x="1891917" y="5091964"/>
            <a:ext cx="6794884" cy="23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특별히 한 역할은 없지만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 err="1"/>
              <a:t>리드미</a:t>
            </a:r>
            <a:r>
              <a:rPr lang="ko-KR" altLang="en-US" sz="2000" dirty="0"/>
              <a:t> 구조를 보게 된 것도 즐거웠고</a:t>
            </a:r>
            <a:r>
              <a:rPr lang="en-US" altLang="ko-KR" sz="2000" dirty="0"/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팀원분들이 너무 뛰어나신 데다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불평이 전혀 없는 게 신기할 정도로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좋은 분들이라 감사했습니다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E5027-5961-C1B7-986C-605998524252}"/>
              </a:ext>
            </a:extLst>
          </p:cNvPr>
          <p:cNvSpPr txBox="1"/>
          <p:nvPr/>
        </p:nvSpPr>
        <p:spPr>
          <a:xfrm>
            <a:off x="9642374" y="4479904"/>
            <a:ext cx="679488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프로젝트를 진행하면서 </a:t>
            </a:r>
            <a:r>
              <a:rPr lang="en-US" altLang="ko-KR" sz="2000" dirty="0"/>
              <a:t>html,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의 가벼운 기능부터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en-US" altLang="ko-KR" sz="2000" dirty="0" err="1"/>
              <a:t>Js</a:t>
            </a:r>
            <a:r>
              <a:rPr lang="en-US" altLang="ko-KR" sz="2000" dirty="0"/>
              <a:t>, html </a:t>
            </a:r>
            <a:r>
              <a:rPr lang="ko-KR" altLang="en-US" sz="2000" dirty="0"/>
              <a:t>재활용</a:t>
            </a:r>
            <a:r>
              <a:rPr lang="en-US" altLang="ko-KR" sz="2000" dirty="0"/>
              <a:t>, API </a:t>
            </a:r>
            <a:r>
              <a:rPr lang="ko-KR" altLang="en-US" sz="2000" dirty="0"/>
              <a:t>적용</a:t>
            </a:r>
            <a:r>
              <a:rPr lang="en-US" altLang="ko-KR" sz="2000" dirty="0"/>
              <a:t>, AI </a:t>
            </a:r>
            <a:r>
              <a:rPr lang="ko-KR" altLang="en-US" sz="2000" dirty="0"/>
              <a:t>적용처럼 어려운 기능까지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다루어 볼 수 있어서 실력이 상승된 것을 느꼈다</a:t>
            </a:r>
            <a:r>
              <a:rPr lang="en-US" altLang="ko-KR" sz="20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또한 팀장으로서 프로젝트를 어떤 방식으로 진행해야 하는지를 더 잘 알게 된 것 같다</a:t>
            </a:r>
            <a:r>
              <a:rPr lang="en-US" altLang="ko-KR" sz="2000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가장 인상깊은 기능은 </a:t>
            </a:r>
            <a:r>
              <a:rPr lang="en-US" altLang="ko-KR" sz="2000" dirty="0"/>
              <a:t>AI</a:t>
            </a:r>
            <a:r>
              <a:rPr lang="ko-KR" altLang="en-US" sz="2000" dirty="0"/>
              <a:t>이다</a:t>
            </a:r>
            <a:r>
              <a:rPr lang="en-US" altLang="ko-KR" sz="2000" dirty="0"/>
              <a:t>. </a:t>
            </a:r>
            <a:r>
              <a:rPr lang="ko-KR" altLang="en-US" sz="2000" dirty="0"/>
              <a:t>시간을 많이 사용하기도 했고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생각한대로 구현을 성공하니 기억에 많이 남았다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4865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06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MVP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8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785F170-29EB-F103-0AB4-0602E9E15061}"/>
              </a:ext>
            </a:extLst>
          </p:cNvPr>
          <p:cNvSpPr txBox="1"/>
          <p:nvPr/>
        </p:nvSpPr>
        <p:spPr>
          <a:xfrm>
            <a:off x="825909" y="3077223"/>
            <a:ext cx="13239753" cy="31624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세션 일정을 따라 </a:t>
            </a:r>
            <a:r>
              <a:rPr 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html, </a:t>
            </a:r>
            <a:r>
              <a:rPr 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css</a:t>
            </a:r>
            <a:r>
              <a:rPr 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java</a:t>
            </a:r>
            <a:r>
              <a:rPr lang="en-US" altLang="ko-KR" sz="3500" b="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script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릴레이 개발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프로젝트 일정 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&gt; </a:t>
            </a: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세션 계획을 따라가며 개발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제공받은 </a:t>
            </a: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피그마를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 따라 만들기로 결정</a:t>
            </a:r>
            <a:endParaRPr lang="en-US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030" name="Picture 6" descr="Figma Config 2024 : AI 디자인 시대의 도래">
            <a:extLst>
              <a:ext uri="{FF2B5EF4-FFF2-40B4-BE49-F238E27FC236}">
                <a16:creationId xmlns:a16="http://schemas.microsoft.com/office/drawing/2014/main" id="{AA4B0C4A-64E8-2BDE-76B8-61F82F714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65" r="26562" b="31621"/>
          <a:stretch/>
        </p:blipFill>
        <p:spPr bwMode="auto">
          <a:xfrm>
            <a:off x="2057400" y="6755579"/>
            <a:ext cx="3379708" cy="145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618624-AC52-C2EC-87F5-0E2E82074D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033" y="3337757"/>
            <a:ext cx="4861669" cy="4861669"/>
          </a:xfrm>
          <a:prstGeom prst="rect">
            <a:avLst/>
          </a:prstGeom>
        </p:spPr>
      </p:pic>
      <p:sp>
        <p:nvSpPr>
          <p:cNvPr id="25" name="Object 9">
            <a:extLst>
              <a:ext uri="{FF2B5EF4-FFF2-40B4-BE49-F238E27FC236}">
                <a16:creationId xmlns:a16="http://schemas.microsoft.com/office/drawing/2014/main" id="{82EF77F1-3501-9505-E04F-57D7AC51A230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계획 및 초기 역할분담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185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06. MVP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19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E2FFEB3-D75A-8A76-91F6-7D23AA111E8A}"/>
              </a:ext>
            </a:extLst>
          </p:cNvPr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60FFFAE-6235-28E8-EB24-06F556E22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7DC9A8C-A5E2-C870-5F1A-C19C4A9D9062}"/>
              </a:ext>
            </a:extLst>
          </p:cNvPr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23F0A70C-3F4C-792E-0737-CB9969504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AD4F68A3-A775-4F14-1CDC-D1C4B54D46F5}"/>
              </a:ext>
            </a:extLst>
          </p:cNvPr>
          <p:cNvSpPr txBox="1"/>
          <p:nvPr/>
        </p:nvSpPr>
        <p:spPr>
          <a:xfrm>
            <a:off x="10056769" y="7429500"/>
            <a:ext cx="7325205" cy="1483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초보탈출 넘버원 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(1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팀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)</a:t>
            </a:r>
            <a:r>
              <a:rPr 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윤현진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김성연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김영롱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이재원</a:t>
            </a:r>
            <a:endParaRPr lang="en-US" sz="24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546A4B12-B1E2-263F-6127-88675E805C88}"/>
              </a:ext>
            </a:extLst>
          </p:cNvPr>
          <p:cNvSpPr txBox="1"/>
          <p:nvPr/>
        </p:nvSpPr>
        <p:spPr>
          <a:xfrm>
            <a:off x="762000" y="1710035"/>
            <a:ext cx="101094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이스트소프트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오르미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백엔드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개발자 양성 과정</a:t>
            </a:r>
            <a:endParaRPr lang="en-US" sz="20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28EB233-ABFA-DD9A-1B62-9C8FE9F38ECD}"/>
              </a:ext>
            </a:extLst>
          </p:cNvPr>
          <p:cNvSpPr txBox="1"/>
          <p:nvPr/>
        </p:nvSpPr>
        <p:spPr>
          <a:xfrm>
            <a:off x="906026" y="3005450"/>
            <a:ext cx="860366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dirty="0" err="1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Youtube</a:t>
            </a:r>
            <a:endParaRPr lang="en-US" sz="100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  <a:cs typeface="Noto Sans CJK KR Light" pitchFamily="34" charset="0"/>
            </a:endParaRP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Clone</a:t>
            </a: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15642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9">
            <a:extLst>
              <a:ext uri="{FF2B5EF4-FFF2-40B4-BE49-F238E27FC236}">
                <a16:creationId xmlns:a16="http://schemas.microsoft.com/office/drawing/2014/main" id="{50991A82-89DD-E82D-F6FD-6546801E2D38}"/>
              </a:ext>
            </a:extLst>
          </p:cNvPr>
          <p:cNvSpPr txBox="1"/>
          <p:nvPr/>
        </p:nvSpPr>
        <p:spPr>
          <a:xfrm>
            <a:off x="9142857" y="3913634"/>
            <a:ext cx="7219953" cy="30277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디스코드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노션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993978" y="3913634"/>
            <a:ext cx="7219953" cy="30277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깃허브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Visual Studio Code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2050" name="Picture 2" descr="Github 로고 - 무료 소셜 미디어개 아이콘">
            <a:extLst>
              <a:ext uri="{FF2B5EF4-FFF2-40B4-BE49-F238E27FC236}">
                <a16:creationId xmlns:a16="http://schemas.microsoft.com/office/drawing/2014/main" id="{AE932E84-5545-1AA5-B48A-1DCB9EFA2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33" y="4529508"/>
            <a:ext cx="977521" cy="97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4F39906-3186-34AE-812B-6192085D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733" y="6059439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57A936E-A0F1-FFDA-9444-239B9630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133" y="436003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 Studio Code - 나무위키">
            <a:extLst>
              <a:ext uri="{FF2B5EF4-FFF2-40B4-BE49-F238E27FC236}">
                <a16:creationId xmlns:a16="http://schemas.microsoft.com/office/drawing/2014/main" id="{68517F21-5802-7DD2-A7D6-238131F66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78" y="6189640"/>
            <a:ext cx="829883" cy="8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0A97437B-476B-CDF2-EE3E-502442AC67EC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협업 도구 선정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87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1301368" y="3467100"/>
            <a:ext cx="50232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언어별로 구분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C2436E-086D-37B8-7B09-B3338B7CD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711"/>
          <a:stretch/>
        </p:blipFill>
        <p:spPr>
          <a:xfrm>
            <a:off x="8305800" y="2541624"/>
            <a:ext cx="6385633" cy="6319866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96D861EB-6278-03AD-65E7-B6EC71F50B28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디렉토리 구조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ADDE3-9E04-E852-E862-C75FA5BAB9EE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디렉토리 구조</a:t>
            </a:r>
          </a:p>
        </p:txBody>
      </p:sp>
    </p:spTree>
    <p:extLst>
      <p:ext uri="{BB962C8B-B14F-4D97-AF65-F5344CB8AC3E}">
        <p14:creationId xmlns:p14="http://schemas.microsoft.com/office/powerpoint/2010/main" val="249792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브랜치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 전략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92C94F-22F6-1487-F14C-7844C13E2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74"/>
          <a:stretch/>
        </p:blipFill>
        <p:spPr>
          <a:xfrm>
            <a:off x="5147234" y="3569415"/>
            <a:ext cx="12312571" cy="5256136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0EDC2A78-2009-4547-AB58-669BDFB700F7}"/>
              </a:ext>
            </a:extLst>
          </p:cNvPr>
          <p:cNvSpPr txBox="1"/>
          <p:nvPr/>
        </p:nvSpPr>
        <p:spPr>
          <a:xfrm>
            <a:off x="1301368" y="3467100"/>
            <a:ext cx="50232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기능별로 구분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BDADB-8E73-879C-C4BD-2DA346CF241E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 err="1">
                <a:latin typeface="Cre고딕 L" panose="02020603020101020101" pitchFamily="18" charset="-127"/>
                <a:ea typeface="Cre고딕 L" panose="02020603020101020101" pitchFamily="18" charset="-127"/>
              </a:rPr>
              <a:t>브랜치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 전략</a:t>
            </a:r>
          </a:p>
        </p:txBody>
      </p:sp>
    </p:spTree>
    <p:extLst>
      <p:ext uri="{BB962C8B-B14F-4D97-AF65-F5344CB8AC3E}">
        <p14:creationId xmlns:p14="http://schemas.microsoft.com/office/powerpoint/2010/main" val="658108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11334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폴더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파일 네이밍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&amp;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코드 스타일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283958-C47B-B791-9588-386E20477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587" y="4381499"/>
            <a:ext cx="14615467" cy="2626963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8408FD67-91B1-E4DA-B743-5D357A067D0F}"/>
              </a:ext>
            </a:extLst>
          </p:cNvPr>
          <p:cNvSpPr txBox="1"/>
          <p:nvPr/>
        </p:nvSpPr>
        <p:spPr>
          <a:xfrm>
            <a:off x="1301368" y="7484358"/>
            <a:ext cx="64710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탭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(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들여쓰기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)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간격 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 4 space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1E5D6F59-A238-FB27-BC33-AF8CC3B4B9B8}"/>
              </a:ext>
            </a:extLst>
          </p:cNvPr>
          <p:cNvSpPr txBox="1"/>
          <p:nvPr/>
        </p:nvSpPr>
        <p:spPr>
          <a:xfrm>
            <a:off x="1301368" y="3512830"/>
            <a:ext cx="64710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폴더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파일 네이밍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22713-BFD9-C8E7-37B8-B54E69C0A322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컨벤션</a:t>
            </a:r>
          </a:p>
        </p:txBody>
      </p:sp>
    </p:spTree>
    <p:extLst>
      <p:ext uri="{BB962C8B-B14F-4D97-AF65-F5344CB8AC3E}">
        <p14:creationId xmlns:p14="http://schemas.microsoft.com/office/powerpoint/2010/main" val="93051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커밋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 메시지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8663288-E42F-3028-5555-31A2AA3A0C0A}"/>
              </a:ext>
            </a:extLst>
          </p:cNvPr>
          <p:cNvSpPr txBox="1"/>
          <p:nvPr/>
        </p:nvSpPr>
        <p:spPr>
          <a:xfrm>
            <a:off x="1301368" y="3512830"/>
            <a:ext cx="64710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태그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내용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F37AA0-0975-5A65-7ECC-9F02328DD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b="46191"/>
          <a:stretch/>
        </p:blipFill>
        <p:spPr>
          <a:xfrm>
            <a:off x="1702734" y="4524772"/>
            <a:ext cx="7682945" cy="38788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E99B61-A9CD-2EB9-2DE6-0D4CA2B89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4" t="53486"/>
          <a:stretch/>
        </p:blipFill>
        <p:spPr>
          <a:xfrm>
            <a:off x="8915400" y="4572831"/>
            <a:ext cx="7682945" cy="3342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73906-D8A2-F52C-9E19-64631BE81A7D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컨벤션</a:t>
            </a:r>
          </a:p>
        </p:txBody>
      </p:sp>
    </p:spTree>
    <p:extLst>
      <p:ext uri="{BB962C8B-B14F-4D97-AF65-F5344CB8AC3E}">
        <p14:creationId xmlns:p14="http://schemas.microsoft.com/office/powerpoint/2010/main" val="3206975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2734</Words>
  <Application>Microsoft Office PowerPoint</Application>
  <PresentationFormat>사용자 지정</PresentationFormat>
  <Paragraphs>491</Paragraphs>
  <Slides>41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맑은 고딕</vt:lpstr>
      <vt:lpstr>Cre고딕 B</vt:lpstr>
      <vt:lpstr>Cre고딕 M</vt:lpstr>
      <vt:lpstr>Arial</vt:lpstr>
      <vt:lpstr>Cre고딕 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hyunjin yoon</cp:lastModifiedBy>
  <cp:revision>35</cp:revision>
  <dcterms:created xsi:type="dcterms:W3CDTF">2023-06-26T16:37:02Z</dcterms:created>
  <dcterms:modified xsi:type="dcterms:W3CDTF">2025-05-13T06:10:44Z</dcterms:modified>
</cp:coreProperties>
</file>